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945688"/>
  <p:defaultTextStyle>
    <a:defPPr>
      <a:defRPr lang="fr-F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2820" y="-10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405B-A2F5-4B18-8EB6-5E4C3039BB1E}" type="datetimeFigureOut">
              <a:rPr lang="fr-FR" smtClean="0"/>
              <a:t>23/06/2015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19B7A-F3BE-4CB2-865B-475649F396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7393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405B-A2F5-4B18-8EB6-5E4C3039BB1E}" type="datetimeFigureOut">
              <a:rPr lang="fr-FR" smtClean="0"/>
              <a:t>23/06/2015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19B7A-F3BE-4CB2-865B-475649F396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5624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1436" y="571801"/>
            <a:ext cx="1275964" cy="1216374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548" y="571801"/>
            <a:ext cx="3701869" cy="1216374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405B-A2F5-4B18-8EB6-5E4C3039BB1E}" type="datetimeFigureOut">
              <a:rPr lang="fr-FR" smtClean="0"/>
              <a:t>23/06/2015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19B7A-F3BE-4CB2-865B-475649F396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3054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405B-A2F5-4B18-8EB6-5E4C3039BB1E}" type="datetimeFigureOut">
              <a:rPr lang="fr-FR" smtClean="0"/>
              <a:t>23/06/2015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19B7A-F3BE-4CB2-865B-475649F396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3640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405B-A2F5-4B18-8EB6-5E4C3039BB1E}" type="datetimeFigureOut">
              <a:rPr lang="fr-FR" smtClean="0"/>
              <a:t>23/06/2015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19B7A-F3BE-4CB2-865B-475649F396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1608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548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8485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405B-A2F5-4B18-8EB6-5E4C3039BB1E}" type="datetimeFigureOut">
              <a:rPr lang="fr-FR" smtClean="0"/>
              <a:t>23/06/2015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19B7A-F3BE-4CB2-865B-475649F396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0824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405B-A2F5-4B18-8EB6-5E4C3039BB1E}" type="datetimeFigureOut">
              <a:rPr lang="fr-FR" smtClean="0"/>
              <a:t>23/06/2015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19B7A-F3BE-4CB2-865B-475649F396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8032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405B-A2F5-4B18-8EB6-5E4C3039BB1E}" type="datetimeFigureOut">
              <a:rPr lang="fr-FR" smtClean="0"/>
              <a:t>23/06/2015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19B7A-F3BE-4CB2-865B-475649F396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230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405B-A2F5-4B18-8EB6-5E4C3039BB1E}" type="datetimeFigureOut">
              <a:rPr lang="fr-FR" smtClean="0"/>
              <a:t>23/06/2015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19B7A-F3BE-4CB2-865B-475649F396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8317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4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405B-A2F5-4B18-8EB6-5E4C3039BB1E}" type="datetimeFigureOut">
              <a:rPr lang="fr-FR" smtClean="0"/>
              <a:t>23/06/2015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19B7A-F3BE-4CB2-865B-475649F396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5869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405B-A2F5-4B18-8EB6-5E4C3039BB1E}" type="datetimeFigureOut">
              <a:rPr lang="fr-FR" smtClean="0"/>
              <a:t>23/06/2015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19B7A-F3BE-4CB2-865B-475649F396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807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49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5405B-A2F5-4B18-8EB6-5E4C3039BB1E}" type="datetimeFigureOut">
              <a:rPr lang="fr-FR" smtClean="0"/>
              <a:t>23/06/2015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19B7A-F3BE-4CB2-865B-475649F396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0540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412776" y="251520"/>
            <a:ext cx="4608512" cy="10081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772816" y="395536"/>
            <a:ext cx="42484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latin typeface="Action Jackson" panose="00000400000000000000" pitchFamily="2" charset="0"/>
              </a:rPr>
              <a:t>LA LETTRE H </a:t>
            </a:r>
            <a:endParaRPr lang="fr-FR" sz="4000" dirty="0">
              <a:latin typeface="Action Jackson" panose="00000400000000000000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4663" y="1589860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>
                <a:sym typeface="Webdings"/>
              </a:rPr>
              <a:t></a:t>
            </a:r>
            <a:endParaRPr lang="fr-FR" sz="3600" dirty="0"/>
          </a:p>
        </p:txBody>
      </p:sp>
      <p:sp>
        <p:nvSpPr>
          <p:cNvPr id="7" name="Rectangle 6"/>
          <p:cNvSpPr/>
          <p:nvPr/>
        </p:nvSpPr>
        <p:spPr>
          <a:xfrm>
            <a:off x="1412776" y="1405193"/>
            <a:ext cx="421140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6000" dirty="0">
                <a:latin typeface="Comic Sans MS" panose="030F0702030302020204" pitchFamily="66" charset="0"/>
              </a:rPr>
              <a:t>h</a:t>
            </a:r>
            <a:r>
              <a:rPr lang="fr-FR" sz="6000" dirty="0" smtClean="0">
                <a:latin typeface="Comic Sans MS" panose="030F0702030302020204" pitchFamily="66" charset="0"/>
              </a:rPr>
              <a:t>   </a:t>
            </a:r>
            <a:r>
              <a:rPr lang="fr-FR" sz="6000" dirty="0" err="1" smtClean="0">
                <a:latin typeface="Comic Sans MS" panose="030F0702030302020204" pitchFamily="66" charset="0"/>
              </a:rPr>
              <a:t>H</a:t>
            </a:r>
            <a:r>
              <a:rPr lang="fr-FR" sz="6000" dirty="0" smtClean="0">
                <a:latin typeface="Comic Sans MS" panose="030F0702030302020204" pitchFamily="66" charset="0"/>
              </a:rPr>
              <a:t>  </a:t>
            </a:r>
            <a:r>
              <a:rPr lang="fr-FR" sz="6000" dirty="0" err="1">
                <a:latin typeface="Cursive standard" pitchFamily="2" charset="0"/>
              </a:rPr>
              <a:t>h</a:t>
            </a:r>
            <a:r>
              <a:rPr lang="fr-FR" sz="6000" dirty="0" smtClean="0">
                <a:latin typeface="Cursive standard" pitchFamily="2" charset="0"/>
              </a:rPr>
              <a:t>   H</a:t>
            </a:r>
            <a:endParaRPr lang="fr-FR" sz="6000" dirty="0">
              <a:latin typeface="Cursive standard" pitchFamily="2" charset="0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434464"/>
              </p:ext>
            </p:extLst>
          </p:nvPr>
        </p:nvGraphicFramePr>
        <p:xfrm>
          <a:off x="252239" y="2236191"/>
          <a:ext cx="7056784" cy="2194560"/>
        </p:xfrm>
        <a:graphic>
          <a:graphicData uri="http://schemas.openxmlformats.org/drawingml/2006/table">
            <a:tbl>
              <a:tblPr/>
              <a:tblGrid>
                <a:gridCol w="1740616"/>
                <a:gridCol w="1483382"/>
                <a:gridCol w="1888570"/>
                <a:gridCol w="1944216"/>
              </a:tblGrid>
              <a:tr h="569486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0" dirty="0">
                          <a:effectLst/>
                          <a:latin typeface="Comic Sans MS" panose="030F0702030302020204" pitchFamily="66" charset="0"/>
                          <a:ea typeface="Times New Roman"/>
                          <a:sym typeface="Webdings"/>
                        </a:rPr>
                        <a:t></a:t>
                      </a:r>
                      <a:r>
                        <a:rPr lang="fr-FR" sz="4000" dirty="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 h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864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200" dirty="0">
                          <a:effectLst/>
                          <a:latin typeface="Comic Sans MS" panose="030F0702030302020204" pitchFamily="66" charset="0"/>
                          <a:ea typeface="Times New Roman"/>
                          <a:sym typeface="Webdings"/>
                        </a:rPr>
                        <a:t></a:t>
                      </a:r>
                      <a:r>
                        <a:rPr lang="fr-FR" sz="3200" b="1" dirty="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 «  »</a:t>
                      </a:r>
                      <a:endParaRPr lang="fr-FR" sz="32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200" dirty="0">
                          <a:effectLst/>
                          <a:latin typeface="Comic Sans MS" panose="030F0702030302020204" pitchFamily="66" charset="0"/>
                          <a:ea typeface="Times New Roman"/>
                          <a:sym typeface="Webdings"/>
                        </a:rPr>
                        <a:t></a:t>
                      </a:r>
                      <a:r>
                        <a:rPr lang="fr-FR" sz="3200" b="1" dirty="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 « </a:t>
                      </a:r>
                      <a:r>
                        <a:rPr lang="fr-FR" sz="3200" b="1" dirty="0" err="1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ch</a:t>
                      </a:r>
                      <a:r>
                        <a:rPr lang="fr-FR" sz="3200" b="1" dirty="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 »</a:t>
                      </a:r>
                      <a:endParaRPr lang="fr-FR" sz="32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200" dirty="0">
                          <a:effectLst/>
                          <a:latin typeface="Comic Sans MS" panose="030F0702030302020204" pitchFamily="66" charset="0"/>
                          <a:ea typeface="Times New Roman"/>
                          <a:sym typeface="Webdings"/>
                        </a:rPr>
                        <a:t></a:t>
                      </a:r>
                      <a:r>
                        <a:rPr lang="fr-FR" sz="3200" b="1" dirty="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 « c » </a:t>
                      </a:r>
                      <a:endParaRPr lang="fr-FR" sz="32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3200" dirty="0">
                          <a:effectLst/>
                          <a:latin typeface="Comic Sans MS" panose="030F0702030302020204" pitchFamily="66" charset="0"/>
                          <a:ea typeface="Times New Roman"/>
                          <a:sym typeface="Webdings"/>
                        </a:rPr>
                        <a:t></a:t>
                      </a:r>
                      <a:r>
                        <a:rPr lang="fr-FR" sz="3200" b="1" dirty="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 « f »</a:t>
                      </a:r>
                      <a:endParaRPr lang="fr-FR" sz="32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4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0" b="1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h</a:t>
                      </a:r>
                      <a:r>
                        <a:rPr lang="fr-FR" sz="400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omme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nic</a:t>
                      </a:r>
                      <a:r>
                        <a:rPr lang="fr-FR" sz="4000" b="1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h</a:t>
                      </a:r>
                      <a:r>
                        <a:rPr lang="fr-FR" sz="400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e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c</a:t>
                      </a:r>
                      <a:r>
                        <a:rPr lang="fr-FR" sz="4000" b="1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ho</a:t>
                      </a:r>
                      <a:r>
                        <a:rPr lang="fr-FR" sz="400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rale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4000" dirty="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p</a:t>
                      </a:r>
                      <a:r>
                        <a:rPr lang="fr-FR" sz="4000" b="1" dirty="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h</a:t>
                      </a:r>
                      <a:r>
                        <a:rPr lang="fr-FR" sz="4000" dirty="0">
                          <a:effectLst/>
                          <a:latin typeface="Comic Sans MS" panose="030F0702030302020204" pitchFamily="66" charset="0"/>
                          <a:ea typeface="Times New Roman"/>
                        </a:rPr>
                        <a:t>oto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589512"/>
              </p:ext>
            </p:extLst>
          </p:nvPr>
        </p:nvGraphicFramePr>
        <p:xfrm>
          <a:off x="252239" y="4770636"/>
          <a:ext cx="7056784" cy="221849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452103"/>
                <a:gridCol w="3604681"/>
              </a:tblGrid>
              <a:tr h="3896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300">
                          <a:effectLst/>
                          <a:latin typeface="Times New Roman"/>
                          <a:ea typeface="Times New Roman"/>
                          <a:sym typeface="Webdings"/>
                        </a:rPr>
                        <a:t></a:t>
                      </a:r>
                      <a:r>
                        <a:rPr lang="fr-FR" sz="2300">
                          <a:effectLst/>
                          <a:latin typeface="Times New Roman"/>
                          <a:ea typeface="Times New Roman"/>
                        </a:rPr>
                        <a:t>«   »</a:t>
                      </a:r>
                      <a:endParaRPr lang="fr-F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300">
                          <a:effectLst/>
                          <a:latin typeface="Times New Roman"/>
                          <a:ea typeface="Times New Roman"/>
                          <a:sym typeface="Webdings"/>
                        </a:rPr>
                        <a:t></a:t>
                      </a:r>
                      <a:r>
                        <a:rPr lang="fr-FR" sz="2300">
                          <a:effectLst/>
                          <a:latin typeface="Times New Roman"/>
                          <a:ea typeface="Times New Roman"/>
                        </a:rPr>
                        <a:t>« </a:t>
                      </a:r>
                      <a:r>
                        <a:rPr lang="fr-FR" sz="2300" b="1">
                          <a:effectLst/>
                          <a:latin typeface="Times New Roman"/>
                          <a:ea typeface="Times New Roman"/>
                        </a:rPr>
                        <a:t>ch</a:t>
                      </a:r>
                      <a:r>
                        <a:rPr lang="fr-FR" sz="2300">
                          <a:effectLst/>
                          <a:latin typeface="Times New Roman"/>
                          <a:ea typeface="Times New Roman"/>
                        </a:rPr>
                        <a:t> »</a:t>
                      </a:r>
                      <a:endParaRPr lang="fr-F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</a:tr>
              <a:tr h="16265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homme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histoire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habiter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cahier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hibou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cathédrale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le cheval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fourchette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la pêche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tricher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déchirer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chapeau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977027"/>
              </p:ext>
            </p:extLst>
          </p:nvPr>
        </p:nvGraphicFramePr>
        <p:xfrm>
          <a:off x="252239" y="7074892"/>
          <a:ext cx="7056784" cy="21793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406947"/>
                <a:gridCol w="3649837"/>
              </a:tblGrid>
              <a:tr h="3326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300" dirty="0">
                          <a:effectLst/>
                          <a:latin typeface="Times New Roman"/>
                          <a:ea typeface="Times New Roman"/>
                          <a:sym typeface="Webdings"/>
                        </a:rPr>
                        <a:t></a:t>
                      </a:r>
                      <a:r>
                        <a:rPr lang="fr-FR" sz="2300" dirty="0">
                          <a:effectLst/>
                          <a:latin typeface="Times New Roman"/>
                          <a:ea typeface="Times New Roman"/>
                        </a:rPr>
                        <a:t>« c » 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300" dirty="0">
                          <a:effectLst/>
                          <a:latin typeface="Times New Roman"/>
                          <a:ea typeface="Times New Roman"/>
                          <a:sym typeface="Webdings"/>
                        </a:rPr>
                        <a:t></a:t>
                      </a:r>
                      <a:r>
                        <a:rPr lang="fr-FR" sz="2300" dirty="0">
                          <a:effectLst/>
                          <a:latin typeface="Times New Roman"/>
                          <a:ea typeface="Times New Roman"/>
                        </a:rPr>
                        <a:t>« f »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</a:tr>
              <a:tr h="13885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chronomètre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orchestre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Christine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éléphant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dauphin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 phoque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une phrase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l’alphabet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le téléphone</a:t>
                      </a:r>
                      <a:endParaRPr lang="fr-FR" sz="2000" dirty="0">
                        <a:effectLst/>
                        <a:latin typeface="Comic Sans MS" panose="030F0702030302020204" pitchFamily="66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00" y="9523164"/>
            <a:ext cx="6953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1050994" y="9523164"/>
            <a:ext cx="6114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Comic Sans MS" panose="030F0702030302020204" pitchFamily="66" charset="0"/>
              </a:rPr>
              <a:t>Arthur </a:t>
            </a:r>
            <a:r>
              <a:rPr lang="fr-FR" sz="2400" dirty="0" smtClean="0">
                <a:latin typeface="Comic Sans MS" panose="030F0702030302020204" pitchFamily="66" charset="0"/>
              </a:rPr>
              <a:t>– Nathan – Mathis </a:t>
            </a:r>
            <a:r>
              <a:rPr lang="fr-FR" sz="2400" smtClean="0">
                <a:latin typeface="Comic Sans MS" panose="030F0702030302020204" pitchFamily="66" charset="0"/>
              </a:rPr>
              <a:t>- </a:t>
            </a:r>
            <a:endParaRPr lang="fr-FR" sz="2400" dirty="0">
              <a:latin typeface="Comic Sans MS" panose="030F0702030302020204" pitchFamily="66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1288" y="213406"/>
            <a:ext cx="1152144" cy="178003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73628099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74</Words>
  <Application>Microsoft Office PowerPoint</Application>
  <PresentationFormat>Personnalisé</PresentationFormat>
  <Paragraphs>38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corinne</dc:creator>
  <cp:lastModifiedBy>corinne</cp:lastModifiedBy>
  <cp:revision>3</cp:revision>
  <cp:lastPrinted>2015-06-23T03:48:46Z</cp:lastPrinted>
  <dcterms:created xsi:type="dcterms:W3CDTF">2014-04-29T08:26:43Z</dcterms:created>
  <dcterms:modified xsi:type="dcterms:W3CDTF">2015-06-23T03:49:03Z</dcterms:modified>
</cp:coreProperties>
</file>