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820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9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62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05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4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60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82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03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3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31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86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0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405B-A2F5-4B18-8EB6-5E4C3039BB1E}" type="datetimeFigureOut">
              <a:rPr lang="fr-FR" smtClean="0"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9B7A-F3BE-4CB2-865B-475649F396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4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12776" y="251520"/>
            <a:ext cx="46085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72816" y="39553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Action Jackson" panose="00000400000000000000" pitchFamily="2" charset="0"/>
              </a:rPr>
              <a:t>LA LETTRE H </a:t>
            </a:r>
            <a:endParaRPr lang="fr-FR" sz="4000" dirty="0">
              <a:latin typeface="Action Jackson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663" y="158986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ym typeface="Webdings"/>
              </a:rPr>
              <a:t></a:t>
            </a: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1412776" y="1405193"/>
            <a:ext cx="42114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Comic Sans MS" panose="030F0702030302020204" pitchFamily="66" charset="0"/>
              </a:rPr>
              <a:t>h</a:t>
            </a:r>
            <a:r>
              <a:rPr lang="fr-FR" sz="6000" dirty="0" smtClean="0">
                <a:latin typeface="Comic Sans MS" panose="030F0702030302020204" pitchFamily="66" charset="0"/>
              </a:rPr>
              <a:t>   </a:t>
            </a:r>
            <a:r>
              <a:rPr lang="fr-FR" sz="6000" dirty="0" err="1" smtClean="0">
                <a:latin typeface="Comic Sans MS" panose="030F0702030302020204" pitchFamily="66" charset="0"/>
              </a:rPr>
              <a:t>H</a:t>
            </a:r>
            <a:r>
              <a:rPr lang="fr-FR" sz="6000" dirty="0" smtClean="0">
                <a:latin typeface="Comic Sans MS" panose="030F0702030302020204" pitchFamily="66" charset="0"/>
              </a:rPr>
              <a:t>  </a:t>
            </a:r>
            <a:r>
              <a:rPr lang="fr-FR" sz="6000" dirty="0" err="1">
                <a:latin typeface="Cursive standard" pitchFamily="2" charset="0"/>
              </a:rPr>
              <a:t>h</a:t>
            </a:r>
            <a:r>
              <a:rPr lang="fr-FR" sz="6000" dirty="0" smtClean="0">
                <a:latin typeface="Cursive standard" pitchFamily="2" charset="0"/>
              </a:rPr>
              <a:t>   H</a:t>
            </a:r>
            <a:endParaRPr lang="fr-FR" sz="6000" dirty="0">
              <a:latin typeface="Cursive standard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34464"/>
              </p:ext>
            </p:extLst>
          </p:nvPr>
        </p:nvGraphicFramePr>
        <p:xfrm>
          <a:off x="252239" y="2236191"/>
          <a:ext cx="7056784" cy="2194560"/>
        </p:xfrm>
        <a:graphic>
          <a:graphicData uri="http://schemas.openxmlformats.org/drawingml/2006/table">
            <a:tbl>
              <a:tblPr/>
              <a:tblGrid>
                <a:gridCol w="1740616"/>
                <a:gridCol w="1483382"/>
                <a:gridCol w="1888570"/>
                <a:gridCol w="1944216"/>
              </a:tblGrid>
              <a:tr h="56948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h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6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32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 »</a:t>
                      </a:r>
                      <a:endParaRPr lang="fr-FR" sz="32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32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</a:t>
                      </a:r>
                      <a:r>
                        <a:rPr lang="fr-FR" sz="3200" b="1" dirty="0" err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ch</a:t>
                      </a:r>
                      <a:r>
                        <a:rPr lang="fr-FR" sz="32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»</a:t>
                      </a:r>
                      <a:endParaRPr lang="fr-FR" sz="32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32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c » </a:t>
                      </a:r>
                      <a:endParaRPr lang="fr-FR" sz="32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32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 f »</a:t>
                      </a:r>
                      <a:endParaRPr lang="fr-FR" sz="32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h</a:t>
                      </a: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omme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nic</a:t>
                      </a:r>
                      <a:r>
                        <a:rPr lang="fr-FR" sz="40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h</a:t>
                      </a: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c</a:t>
                      </a:r>
                      <a:r>
                        <a:rPr lang="fr-FR" sz="40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ho</a:t>
                      </a: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rale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p</a:t>
                      </a:r>
                      <a:r>
                        <a:rPr lang="fr-FR" sz="40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h</a:t>
                      </a: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oto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89512"/>
              </p:ext>
            </p:extLst>
          </p:nvPr>
        </p:nvGraphicFramePr>
        <p:xfrm>
          <a:off x="252239" y="4770636"/>
          <a:ext cx="7056784" cy="22184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52103"/>
                <a:gridCol w="3604681"/>
              </a:tblGrid>
              <a:tr h="38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«   »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« </a:t>
                      </a:r>
                      <a:r>
                        <a:rPr lang="fr-FR" sz="2300" b="1">
                          <a:effectLst/>
                          <a:latin typeface="Times New Roman"/>
                          <a:ea typeface="Times New Roman"/>
                        </a:rPr>
                        <a:t>ch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 »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162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homme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histoire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habiter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cahier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hibou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cathédrale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cheval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fourchette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pêche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tricher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déchirer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chapeau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77027"/>
              </p:ext>
            </p:extLst>
          </p:nvPr>
        </p:nvGraphicFramePr>
        <p:xfrm>
          <a:off x="252239" y="7074892"/>
          <a:ext cx="7056784" cy="2179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06947"/>
                <a:gridCol w="3649837"/>
              </a:tblGrid>
              <a:tr h="332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</a:rPr>
                        <a:t>« c » 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</a:rPr>
                        <a:t>« f »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38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chronomètre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orchestre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Christine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éléphant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dauphin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phoque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phrase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l’alphabet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téléphone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" y="9523164"/>
            <a:ext cx="6953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050994" y="9523164"/>
            <a:ext cx="611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Arthur </a:t>
            </a:r>
            <a:r>
              <a:rPr lang="fr-FR" sz="2400" dirty="0" smtClean="0">
                <a:latin typeface="Comic Sans MS" panose="030F0702030302020204" pitchFamily="66" charset="0"/>
              </a:rPr>
              <a:t>– Nathan – Mathis </a:t>
            </a:r>
            <a:r>
              <a:rPr lang="fr-FR" sz="2400" smtClean="0">
                <a:latin typeface="Comic Sans MS" panose="030F0702030302020204" pitchFamily="66" charset="0"/>
              </a:rPr>
              <a:t>-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288" y="213406"/>
            <a:ext cx="1152144" cy="1780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36280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3</cp:revision>
  <cp:lastPrinted>2015-06-23T03:48:46Z</cp:lastPrinted>
  <dcterms:created xsi:type="dcterms:W3CDTF">2014-04-29T08:26:43Z</dcterms:created>
  <dcterms:modified xsi:type="dcterms:W3CDTF">2015-06-23T03:49:03Z</dcterms:modified>
</cp:coreProperties>
</file>