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92" y="42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9C971-64B9-42C5-AC07-57EA8CD040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8E436-2FD1-4538-B312-1B492CE5A49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2846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Dans mon jardin, il y a 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140968" y="0"/>
            <a:ext cx="576064" cy="5605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" name="Groupe 12"/>
          <p:cNvGrpSpPr/>
          <p:nvPr/>
        </p:nvGrpSpPr>
        <p:grpSpPr>
          <a:xfrm>
            <a:off x="3717032" y="128464"/>
            <a:ext cx="3024336" cy="288032"/>
            <a:chOff x="3717032" y="128464"/>
            <a:chExt cx="3024336" cy="288032"/>
          </a:xfrm>
        </p:grpSpPr>
        <p:cxnSp>
          <p:nvCxnSpPr>
            <p:cNvPr id="7" name="Connecteur droit 6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84784" y="776536"/>
            <a:ext cx="1440160" cy="288032"/>
            <a:chOff x="3717032" y="128464"/>
            <a:chExt cx="3024336" cy="288032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ZoneTexte 16"/>
          <p:cNvSpPr txBox="1"/>
          <p:nvPr/>
        </p:nvSpPr>
        <p:spPr>
          <a:xfrm>
            <a:off x="188640" y="776536"/>
            <a:ext cx="1052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cachés</a:t>
            </a:r>
            <a:endParaRPr lang="fr-FR" sz="2400" dirty="0">
              <a:latin typeface="Cursive standard" pitchFamily="2" charset="0"/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3645024" y="776536"/>
            <a:ext cx="3024336" cy="288032"/>
            <a:chOff x="3717032" y="128464"/>
            <a:chExt cx="3024336" cy="288032"/>
          </a:xfrm>
        </p:grpSpPr>
        <p:cxnSp>
          <p:nvCxnSpPr>
            <p:cNvPr id="19" name="Connecteur droit 18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ZoneTexte 20"/>
          <p:cNvSpPr txBox="1"/>
          <p:nvPr/>
        </p:nvSpPr>
        <p:spPr>
          <a:xfrm>
            <a:off x="3140968" y="77653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la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0" y="156862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Dans mon jardin, il y a 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3140968" y="1440160"/>
            <a:ext cx="576064" cy="5605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4" name="Groupe 23"/>
          <p:cNvGrpSpPr/>
          <p:nvPr/>
        </p:nvGrpSpPr>
        <p:grpSpPr>
          <a:xfrm>
            <a:off x="3717032" y="1568624"/>
            <a:ext cx="3024336" cy="288032"/>
            <a:chOff x="3717032" y="128464"/>
            <a:chExt cx="3024336" cy="288032"/>
          </a:xfrm>
        </p:grpSpPr>
        <p:cxnSp>
          <p:nvCxnSpPr>
            <p:cNvPr id="25" name="Connecteur droit 24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 26"/>
          <p:cNvGrpSpPr/>
          <p:nvPr/>
        </p:nvGrpSpPr>
        <p:grpSpPr>
          <a:xfrm>
            <a:off x="1052736" y="2216696"/>
            <a:ext cx="1440160" cy="288032"/>
            <a:chOff x="3717032" y="128464"/>
            <a:chExt cx="3024336" cy="288032"/>
          </a:xfrm>
        </p:grpSpPr>
        <p:cxnSp>
          <p:nvCxnSpPr>
            <p:cNvPr id="28" name="Connecteur droit 27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oneTexte 29"/>
          <p:cNvSpPr txBox="1"/>
          <p:nvPr/>
        </p:nvSpPr>
        <p:spPr>
          <a:xfrm>
            <a:off x="188640" y="2216696"/>
            <a:ext cx="1052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posés</a:t>
            </a:r>
            <a:endParaRPr lang="fr-FR" sz="2400" dirty="0">
              <a:latin typeface="Cursive standard" pitchFamily="2" charset="0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3140968" y="2216696"/>
            <a:ext cx="3528392" cy="288032"/>
            <a:chOff x="3717032" y="128464"/>
            <a:chExt cx="3024336" cy="288032"/>
          </a:xfrm>
        </p:grpSpPr>
        <p:cxnSp>
          <p:nvCxnSpPr>
            <p:cNvPr id="32" name="Connecteur droit 31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ZoneTexte 33"/>
          <p:cNvSpPr txBox="1"/>
          <p:nvPr/>
        </p:nvSpPr>
        <p:spPr>
          <a:xfrm>
            <a:off x="2708920" y="221669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le</a:t>
            </a:r>
            <a:endParaRPr lang="fr-FR" sz="2400" dirty="0">
              <a:latin typeface="Cursive standard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0" y="1352600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0" y="3152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Dans mon jardin, il y a 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3140968" y="3024336"/>
            <a:ext cx="576064" cy="5605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/>
          <p:cNvGrpSpPr/>
          <p:nvPr/>
        </p:nvGrpSpPr>
        <p:grpSpPr>
          <a:xfrm>
            <a:off x="3717032" y="3152800"/>
            <a:ext cx="3024336" cy="288032"/>
            <a:chOff x="3717032" y="128464"/>
            <a:chExt cx="3024336" cy="288032"/>
          </a:xfrm>
        </p:grpSpPr>
        <p:cxnSp>
          <p:nvCxnSpPr>
            <p:cNvPr id="40" name="Connecteur droit 39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/>
          <p:cNvGrpSpPr/>
          <p:nvPr/>
        </p:nvGrpSpPr>
        <p:grpSpPr>
          <a:xfrm>
            <a:off x="1412776" y="3800872"/>
            <a:ext cx="1944216" cy="288032"/>
            <a:chOff x="3717032" y="128464"/>
            <a:chExt cx="3024336" cy="288032"/>
          </a:xfrm>
        </p:grpSpPr>
        <p:cxnSp>
          <p:nvCxnSpPr>
            <p:cNvPr id="43" name="Connecteur droit 42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ZoneTexte 44"/>
          <p:cNvSpPr txBox="1"/>
          <p:nvPr/>
        </p:nvSpPr>
        <p:spPr>
          <a:xfrm>
            <a:off x="0" y="3800872"/>
            <a:ext cx="1484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qui volent</a:t>
            </a:r>
            <a:endParaRPr lang="fr-FR" sz="2400" dirty="0">
              <a:latin typeface="Cursive standard" pitchFamily="2" charset="0"/>
            </a:endParaRPr>
          </a:p>
        </p:txBody>
      </p:sp>
      <p:grpSp>
        <p:nvGrpSpPr>
          <p:cNvPr id="46" name="Groupe 45"/>
          <p:cNvGrpSpPr/>
          <p:nvPr/>
        </p:nvGrpSpPr>
        <p:grpSpPr>
          <a:xfrm>
            <a:off x="3933056" y="3800872"/>
            <a:ext cx="2736304" cy="288032"/>
            <a:chOff x="3717032" y="128464"/>
            <a:chExt cx="3024336" cy="288032"/>
          </a:xfrm>
        </p:grpSpPr>
        <p:cxnSp>
          <p:nvCxnSpPr>
            <p:cNvPr id="47" name="Connecteur droit 46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ZoneTexte 48"/>
          <p:cNvSpPr txBox="1"/>
          <p:nvPr/>
        </p:nvSpPr>
        <p:spPr>
          <a:xfrm>
            <a:off x="3356992" y="38008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les</a:t>
            </a:r>
            <a:endParaRPr lang="fr-FR" sz="2400" dirty="0">
              <a:latin typeface="Cursive standard" pitchFamily="2" charset="0"/>
            </a:endParaRPr>
          </a:p>
        </p:txBody>
      </p:sp>
      <p:cxnSp>
        <p:nvCxnSpPr>
          <p:cNvPr id="50" name="Connecteur droit 49"/>
          <p:cNvCxnSpPr/>
          <p:nvPr/>
        </p:nvCxnSpPr>
        <p:spPr>
          <a:xfrm>
            <a:off x="0" y="2936776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0" y="4736976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Dans mon jardin, il y a 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52" name="Ellipse 51"/>
          <p:cNvSpPr/>
          <p:nvPr/>
        </p:nvSpPr>
        <p:spPr>
          <a:xfrm>
            <a:off x="3140968" y="4608512"/>
            <a:ext cx="576064" cy="5605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3" name="Groupe 52"/>
          <p:cNvGrpSpPr/>
          <p:nvPr/>
        </p:nvGrpSpPr>
        <p:grpSpPr>
          <a:xfrm>
            <a:off x="3717032" y="4736976"/>
            <a:ext cx="3024336" cy="288032"/>
            <a:chOff x="3717032" y="128464"/>
            <a:chExt cx="3024336" cy="288032"/>
          </a:xfrm>
        </p:grpSpPr>
        <p:cxnSp>
          <p:nvCxnSpPr>
            <p:cNvPr id="54" name="Connecteur droit 53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e 55"/>
          <p:cNvGrpSpPr/>
          <p:nvPr/>
        </p:nvGrpSpPr>
        <p:grpSpPr>
          <a:xfrm>
            <a:off x="1556792" y="5385048"/>
            <a:ext cx="1584176" cy="288032"/>
            <a:chOff x="3717032" y="128464"/>
            <a:chExt cx="3024336" cy="288032"/>
          </a:xfrm>
        </p:grpSpPr>
        <p:cxnSp>
          <p:nvCxnSpPr>
            <p:cNvPr id="57" name="Connecteur droit 56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ZoneTexte 58"/>
          <p:cNvSpPr txBox="1"/>
          <p:nvPr/>
        </p:nvSpPr>
        <p:spPr>
          <a:xfrm>
            <a:off x="0" y="5385048"/>
            <a:ext cx="16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qui passent</a:t>
            </a:r>
            <a:endParaRPr lang="fr-FR" sz="2400" dirty="0">
              <a:latin typeface="Cursive standard" pitchFamily="2" charset="0"/>
            </a:endParaRPr>
          </a:p>
        </p:txBody>
      </p:sp>
      <p:grpSp>
        <p:nvGrpSpPr>
          <p:cNvPr id="60" name="Groupe 59"/>
          <p:cNvGrpSpPr/>
          <p:nvPr/>
        </p:nvGrpSpPr>
        <p:grpSpPr>
          <a:xfrm>
            <a:off x="3645024" y="5385048"/>
            <a:ext cx="3024336" cy="288032"/>
            <a:chOff x="3717032" y="128464"/>
            <a:chExt cx="3024336" cy="288032"/>
          </a:xfrm>
        </p:grpSpPr>
        <p:cxnSp>
          <p:nvCxnSpPr>
            <p:cNvPr id="61" name="Connecteur droit 60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ZoneTexte 62"/>
          <p:cNvSpPr txBox="1"/>
          <p:nvPr/>
        </p:nvSpPr>
        <p:spPr>
          <a:xfrm>
            <a:off x="3140968" y="538504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le</a:t>
            </a:r>
            <a:endParaRPr lang="fr-FR" sz="2400" dirty="0">
              <a:latin typeface="Cursive standard" pitchFamily="2" charset="0"/>
            </a:endParaRPr>
          </a:p>
        </p:txBody>
      </p:sp>
      <p:cxnSp>
        <p:nvCxnSpPr>
          <p:cNvPr id="64" name="Connecteur droit 63"/>
          <p:cNvCxnSpPr/>
          <p:nvPr/>
        </p:nvCxnSpPr>
        <p:spPr>
          <a:xfrm>
            <a:off x="0" y="4520952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0" y="639316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Dans mon jardin, il y a 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3140968" y="6264696"/>
            <a:ext cx="576064" cy="5605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7" name="Groupe 66"/>
          <p:cNvGrpSpPr/>
          <p:nvPr/>
        </p:nvGrpSpPr>
        <p:grpSpPr>
          <a:xfrm>
            <a:off x="3717032" y="6393160"/>
            <a:ext cx="3024336" cy="288032"/>
            <a:chOff x="3717032" y="128464"/>
            <a:chExt cx="3024336" cy="288032"/>
          </a:xfrm>
        </p:grpSpPr>
        <p:cxnSp>
          <p:nvCxnSpPr>
            <p:cNvPr id="68" name="Connecteur droit 67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e 69"/>
          <p:cNvGrpSpPr/>
          <p:nvPr/>
        </p:nvGrpSpPr>
        <p:grpSpPr>
          <a:xfrm>
            <a:off x="1556792" y="7041232"/>
            <a:ext cx="1584176" cy="288032"/>
            <a:chOff x="3717032" y="128464"/>
            <a:chExt cx="3024336" cy="288032"/>
          </a:xfrm>
        </p:grpSpPr>
        <p:cxnSp>
          <p:nvCxnSpPr>
            <p:cNvPr id="71" name="Connecteur droit 70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ZoneTexte 72"/>
          <p:cNvSpPr txBox="1"/>
          <p:nvPr/>
        </p:nvSpPr>
        <p:spPr>
          <a:xfrm>
            <a:off x="0" y="7041232"/>
            <a:ext cx="16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qui rampent</a:t>
            </a:r>
            <a:endParaRPr lang="fr-FR" sz="2400" dirty="0">
              <a:latin typeface="Cursive standard" pitchFamily="2" charset="0"/>
            </a:endParaRPr>
          </a:p>
        </p:txBody>
      </p:sp>
      <p:grpSp>
        <p:nvGrpSpPr>
          <p:cNvPr id="74" name="Groupe 73"/>
          <p:cNvGrpSpPr/>
          <p:nvPr/>
        </p:nvGrpSpPr>
        <p:grpSpPr>
          <a:xfrm>
            <a:off x="3645024" y="7041232"/>
            <a:ext cx="3024336" cy="288032"/>
            <a:chOff x="3717032" y="128464"/>
            <a:chExt cx="3024336" cy="288032"/>
          </a:xfrm>
        </p:grpSpPr>
        <p:cxnSp>
          <p:nvCxnSpPr>
            <p:cNvPr id="75" name="Connecteur droit 74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ZoneTexte 76"/>
          <p:cNvSpPr txBox="1"/>
          <p:nvPr/>
        </p:nvSpPr>
        <p:spPr>
          <a:xfrm>
            <a:off x="3140968" y="704123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la</a:t>
            </a:r>
            <a:endParaRPr lang="fr-FR" sz="2400" dirty="0">
              <a:latin typeface="Cursive standard" pitchFamily="2" charset="0"/>
            </a:endParaRPr>
          </a:p>
        </p:txBody>
      </p:sp>
      <p:cxnSp>
        <p:nvCxnSpPr>
          <p:cNvPr id="78" name="Connecteur droit 77"/>
          <p:cNvCxnSpPr/>
          <p:nvPr/>
        </p:nvCxnSpPr>
        <p:spPr>
          <a:xfrm>
            <a:off x="0" y="6177136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0" y="7905328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Dans mon jardin, il y a 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3140968" y="7776864"/>
            <a:ext cx="576064" cy="5605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1" name="Groupe 80"/>
          <p:cNvGrpSpPr/>
          <p:nvPr/>
        </p:nvGrpSpPr>
        <p:grpSpPr>
          <a:xfrm>
            <a:off x="3717032" y="7905328"/>
            <a:ext cx="3024336" cy="288032"/>
            <a:chOff x="3717032" y="128464"/>
            <a:chExt cx="3024336" cy="288032"/>
          </a:xfrm>
        </p:grpSpPr>
        <p:cxnSp>
          <p:nvCxnSpPr>
            <p:cNvPr id="82" name="Connecteur droit 81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e 83"/>
          <p:cNvGrpSpPr/>
          <p:nvPr/>
        </p:nvGrpSpPr>
        <p:grpSpPr>
          <a:xfrm>
            <a:off x="908720" y="8553400"/>
            <a:ext cx="2592288" cy="288032"/>
            <a:chOff x="3717032" y="128464"/>
            <a:chExt cx="3024336" cy="288032"/>
          </a:xfrm>
        </p:grpSpPr>
        <p:cxnSp>
          <p:nvCxnSpPr>
            <p:cNvPr id="85" name="Connecteur droit 84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ZoneTexte 86"/>
          <p:cNvSpPr txBox="1"/>
          <p:nvPr/>
        </p:nvSpPr>
        <p:spPr>
          <a:xfrm>
            <a:off x="0" y="8553400"/>
            <a:ext cx="1052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cachés</a:t>
            </a:r>
            <a:endParaRPr lang="fr-FR" sz="2400" dirty="0">
              <a:latin typeface="Cursive standard" pitchFamily="2" charset="0"/>
            </a:endParaRPr>
          </a:p>
        </p:txBody>
      </p:sp>
      <p:grpSp>
        <p:nvGrpSpPr>
          <p:cNvPr id="88" name="Groupe 87"/>
          <p:cNvGrpSpPr/>
          <p:nvPr/>
        </p:nvGrpSpPr>
        <p:grpSpPr>
          <a:xfrm>
            <a:off x="4293096" y="8553400"/>
            <a:ext cx="2376264" cy="288032"/>
            <a:chOff x="3717032" y="128464"/>
            <a:chExt cx="3024336" cy="288032"/>
          </a:xfrm>
        </p:grpSpPr>
        <p:cxnSp>
          <p:nvCxnSpPr>
            <p:cNvPr id="89" name="Connecteur droit 88"/>
            <p:cNvCxnSpPr/>
            <p:nvPr/>
          </p:nvCxnSpPr>
          <p:spPr>
            <a:xfrm>
              <a:off x="3717032" y="128464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3717032" y="416496"/>
              <a:ext cx="30243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ZoneTexte 90"/>
          <p:cNvSpPr txBox="1"/>
          <p:nvPr/>
        </p:nvSpPr>
        <p:spPr>
          <a:xfrm>
            <a:off x="3717032" y="85534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le</a:t>
            </a:r>
            <a:endParaRPr lang="fr-FR" sz="2400" dirty="0">
              <a:latin typeface="Cursive standard" pitchFamily="2" charset="0"/>
            </a:endParaRPr>
          </a:p>
        </p:txBody>
      </p:sp>
      <p:cxnSp>
        <p:nvCxnSpPr>
          <p:cNvPr id="92" name="Connecteur droit 91"/>
          <p:cNvCxnSpPr/>
          <p:nvPr/>
        </p:nvCxnSpPr>
        <p:spPr>
          <a:xfrm>
            <a:off x="0" y="9129464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>
            <a:off x="0" y="7689304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57</Words>
  <Application>Microsoft Office PowerPoint</Application>
  <PresentationFormat>Format A4 (210 x 297 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Doudou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Claire</dc:creator>
  <cp:lastModifiedBy>Claire</cp:lastModifiedBy>
  <cp:revision>1</cp:revision>
  <dcterms:created xsi:type="dcterms:W3CDTF">2018-04-16T14:30:04Z</dcterms:created>
  <dcterms:modified xsi:type="dcterms:W3CDTF">2018-04-16T14:39:05Z</dcterms:modified>
</cp:coreProperties>
</file>