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6" r:id="rId7"/>
    <p:sldId id="265" r:id="rId8"/>
    <p:sldId id="261" r:id="rId9"/>
    <p:sldId id="262" r:id="rId10"/>
    <p:sldId id="263" r:id="rId11"/>
    <p:sldId id="258" r:id="rId12"/>
    <p:sldId id="269" r:id="rId13"/>
    <p:sldId id="267" r:id="rId14"/>
    <p:sldId id="268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éronique Lacour" userId="be1275e743b3e910" providerId="LiveId" clId="{678FADD9-85F7-4498-8B50-6074EE90B348}"/>
    <pc:docChg chg="undo custSel addSld modSld sldOrd">
      <pc:chgData name="Véronique Lacour" userId="be1275e743b3e910" providerId="LiveId" clId="{678FADD9-85F7-4498-8B50-6074EE90B348}" dt="2017-12-27T10:45:14.106" v="553"/>
      <pc:docMkLst>
        <pc:docMk/>
      </pc:docMkLst>
      <pc:sldChg chg="addSp modSp modAnim">
        <pc:chgData name="Véronique Lacour" userId="be1275e743b3e910" providerId="LiveId" clId="{678FADD9-85F7-4498-8B50-6074EE90B348}" dt="2017-12-27T09:49:31.608" v="56" actId="27614"/>
        <pc:sldMkLst>
          <pc:docMk/>
          <pc:sldMk cId="2349843215" sldId="257"/>
        </pc:sldMkLst>
        <pc:spChg chg="mod">
          <ac:chgData name="Véronique Lacour" userId="be1275e743b3e910" providerId="LiveId" clId="{678FADD9-85F7-4498-8B50-6074EE90B348}" dt="2017-12-27T09:47:35.694" v="46"/>
          <ac:spMkLst>
            <pc:docMk/>
            <pc:sldMk cId="2349843215" sldId="257"/>
            <ac:spMk id="3" creationId="{7FD79F82-58B5-492D-B66A-7E808B611056}"/>
          </ac:spMkLst>
        </pc:spChg>
        <pc:spChg chg="add mod">
          <ac:chgData name="Véronique Lacour" userId="be1275e743b3e910" providerId="LiveId" clId="{678FADD9-85F7-4498-8B50-6074EE90B348}" dt="2017-12-27T09:47:47.513" v="47"/>
          <ac:spMkLst>
            <pc:docMk/>
            <pc:sldMk cId="2349843215" sldId="257"/>
            <ac:spMk id="4" creationId="{7E6E6927-4F93-4C49-931C-99C18893B6C0}"/>
          </ac:spMkLst>
        </pc:spChg>
        <pc:spChg chg="add mod">
          <ac:chgData name="Véronique Lacour" userId="be1275e743b3e910" providerId="LiveId" clId="{678FADD9-85F7-4498-8B50-6074EE90B348}" dt="2017-12-27T09:48:20.073" v="50"/>
          <ac:spMkLst>
            <pc:docMk/>
            <pc:sldMk cId="2349843215" sldId="257"/>
            <ac:spMk id="5" creationId="{FE2542FA-BC54-4469-B91C-34D8B03926C4}"/>
          </ac:spMkLst>
        </pc:spChg>
        <pc:picChg chg="add mod">
          <ac:chgData name="Véronique Lacour" userId="be1275e743b3e910" providerId="LiveId" clId="{678FADD9-85F7-4498-8B50-6074EE90B348}" dt="2017-12-27T09:49:31.608" v="56" actId="27614"/>
          <ac:picMkLst>
            <pc:docMk/>
            <pc:sldMk cId="2349843215" sldId="257"/>
            <ac:picMk id="7" creationId="{37502CC4-DD6E-465D-9A99-F2B4DFF0462D}"/>
          </ac:picMkLst>
        </pc:picChg>
      </pc:sldChg>
      <pc:sldChg chg="addSp delSp modSp add delAnim modAnim">
        <pc:chgData name="Véronique Lacour" userId="be1275e743b3e910" providerId="LiveId" clId="{678FADD9-85F7-4498-8B50-6074EE90B348}" dt="2017-12-27T09:52:12.405" v="99"/>
        <pc:sldMkLst>
          <pc:docMk/>
          <pc:sldMk cId="1316922085" sldId="258"/>
        </pc:sldMkLst>
        <pc:spChg chg="add del mod">
          <ac:chgData name="Véronique Lacour" userId="be1275e743b3e910" providerId="LiveId" clId="{678FADD9-85F7-4498-8B50-6074EE90B348}" dt="2017-12-27T09:47:04.043" v="42" actId="478"/>
          <ac:spMkLst>
            <pc:docMk/>
            <pc:sldMk cId="1316922085" sldId="258"/>
            <ac:spMk id="2" creationId="{20A02735-1A05-4823-84A4-5DA6AD6CB703}"/>
          </ac:spMkLst>
        </pc:spChg>
        <pc:spChg chg="add del mod">
          <ac:chgData name="Véronique Lacour" userId="be1275e743b3e910" providerId="LiveId" clId="{678FADD9-85F7-4498-8B50-6074EE90B348}" dt="2017-12-27T09:47:02.548" v="41" actId="478"/>
          <ac:spMkLst>
            <pc:docMk/>
            <pc:sldMk cId="1316922085" sldId="258"/>
            <ac:spMk id="3" creationId="{60A4125A-CCC2-4746-8F89-8CEE531792A7}"/>
          </ac:spMkLst>
        </pc:spChg>
        <pc:spChg chg="add del">
          <ac:chgData name="Véronique Lacour" userId="be1275e743b3e910" providerId="LiveId" clId="{678FADD9-85F7-4498-8B50-6074EE90B348}" dt="2017-12-27T09:47:00.561" v="39" actId="478"/>
          <ac:spMkLst>
            <pc:docMk/>
            <pc:sldMk cId="1316922085" sldId="258"/>
            <ac:spMk id="4" creationId="{0379DBB3-4078-4C10-A0AD-2EF8AA372A8D}"/>
          </ac:spMkLst>
        </pc:spChg>
        <pc:spChg chg="add del">
          <ac:chgData name="Véronique Lacour" userId="be1275e743b3e910" providerId="LiveId" clId="{678FADD9-85F7-4498-8B50-6074EE90B348}" dt="2017-12-27T09:46:58.129" v="38" actId="478"/>
          <ac:spMkLst>
            <pc:docMk/>
            <pc:sldMk cId="1316922085" sldId="258"/>
            <ac:spMk id="5" creationId="{F962BE1D-BB63-4F82-B84C-6B2AAAC3E03C}"/>
          </ac:spMkLst>
        </pc:spChg>
        <pc:spChg chg="add mod">
          <ac:chgData name="Véronique Lacour" userId="be1275e743b3e910" providerId="LiveId" clId="{678FADD9-85F7-4498-8B50-6074EE90B348}" dt="2017-12-27T09:50:44.952" v="73"/>
          <ac:spMkLst>
            <pc:docMk/>
            <pc:sldMk cId="1316922085" sldId="258"/>
            <ac:spMk id="6" creationId="{F74145C7-11CD-4C8B-91DD-92B84D516A7D}"/>
          </ac:spMkLst>
        </pc:spChg>
        <pc:spChg chg="add mod">
          <ac:chgData name="Véronique Lacour" userId="be1275e743b3e910" providerId="LiveId" clId="{678FADD9-85F7-4498-8B50-6074EE90B348}" dt="2017-12-27T09:50:25.616" v="71" actId="1076"/>
          <ac:spMkLst>
            <pc:docMk/>
            <pc:sldMk cId="1316922085" sldId="258"/>
            <ac:spMk id="7" creationId="{818E6814-0589-424A-94C3-A45ECA3EEB65}"/>
          </ac:spMkLst>
        </pc:spChg>
        <pc:spChg chg="add mod">
          <ac:chgData name="Véronique Lacour" userId="be1275e743b3e910" providerId="LiveId" clId="{678FADD9-85F7-4498-8B50-6074EE90B348}" dt="2017-12-27T09:51:11.287" v="82" actId="115"/>
          <ac:spMkLst>
            <pc:docMk/>
            <pc:sldMk cId="1316922085" sldId="258"/>
            <ac:spMk id="8" creationId="{3DC74AAA-ADEF-4036-A88D-DC8FC8457176}"/>
          </ac:spMkLst>
        </pc:spChg>
        <pc:spChg chg="add mod">
          <ac:chgData name="Véronique Lacour" userId="be1275e743b3e910" providerId="LiveId" clId="{678FADD9-85F7-4498-8B50-6074EE90B348}" dt="2017-12-27T09:51:40.770" v="93" actId="14100"/>
          <ac:spMkLst>
            <pc:docMk/>
            <pc:sldMk cId="1316922085" sldId="258"/>
            <ac:spMk id="9" creationId="{103472D9-A816-4B39-972D-17D2F173098D}"/>
          </ac:spMkLst>
        </pc:spChg>
        <pc:spChg chg="add mod">
          <ac:chgData name="Véronique Lacour" userId="be1275e743b3e910" providerId="LiveId" clId="{678FADD9-85F7-4498-8B50-6074EE90B348}" dt="2017-12-27T09:50:23.066" v="70" actId="1076"/>
          <ac:spMkLst>
            <pc:docMk/>
            <pc:sldMk cId="1316922085" sldId="258"/>
            <ac:spMk id="11" creationId="{5C07A5E4-5944-4F28-A25A-EF4B630C618D}"/>
          </ac:spMkLst>
        </pc:spChg>
        <pc:picChg chg="add del">
          <ac:chgData name="Véronique Lacour" userId="be1275e743b3e910" providerId="LiveId" clId="{678FADD9-85F7-4498-8B50-6074EE90B348}" dt="2017-12-27T09:51:45.406" v="94" actId="478"/>
          <ac:picMkLst>
            <pc:docMk/>
            <pc:sldMk cId="1316922085" sldId="258"/>
            <ac:picMk id="10" creationId="{27399FA0-9F06-4747-9A92-4FA58202E84D}"/>
          </ac:picMkLst>
        </pc:picChg>
        <pc:picChg chg="add mod">
          <ac:chgData name="Véronique Lacour" userId="be1275e743b3e910" providerId="LiveId" clId="{678FADD9-85F7-4498-8B50-6074EE90B348}" dt="2017-12-27T09:52:06.564" v="98" actId="1076"/>
          <ac:picMkLst>
            <pc:docMk/>
            <pc:sldMk cId="1316922085" sldId="258"/>
            <ac:picMk id="13" creationId="{AAF37548-2CF1-4911-91DD-6E41940F05ED}"/>
          </ac:picMkLst>
        </pc:picChg>
      </pc:sldChg>
      <pc:sldChg chg="addSp delSp modSp add delAnim modAnim">
        <pc:chgData name="Véronique Lacour" userId="be1275e743b3e910" providerId="LiveId" clId="{678FADD9-85F7-4498-8B50-6074EE90B348}" dt="2017-12-27T09:56:23.284" v="137"/>
        <pc:sldMkLst>
          <pc:docMk/>
          <pc:sldMk cId="4156119811" sldId="259"/>
        </pc:sldMkLst>
        <pc:spChg chg="add mod">
          <ac:chgData name="Véronique Lacour" userId="be1275e743b3e910" providerId="LiveId" clId="{678FADD9-85F7-4498-8B50-6074EE90B348}" dt="2017-12-27T09:53:34.183" v="108"/>
          <ac:spMkLst>
            <pc:docMk/>
            <pc:sldMk cId="4156119811" sldId="259"/>
            <ac:spMk id="2" creationId="{76AD2229-E31B-477D-B616-D0B16D847040}"/>
          </ac:spMkLst>
        </pc:spChg>
        <pc:spChg chg="add mod">
          <ac:chgData name="Véronique Lacour" userId="be1275e743b3e910" providerId="LiveId" clId="{678FADD9-85F7-4498-8B50-6074EE90B348}" dt="2017-12-27T09:53:42.976" v="111" actId="1076"/>
          <ac:spMkLst>
            <pc:docMk/>
            <pc:sldMk cId="4156119811" sldId="259"/>
            <ac:spMk id="3" creationId="{72B82A0A-A6E4-4A03-A799-AAC77182C975}"/>
          </ac:spMkLst>
        </pc:spChg>
        <pc:spChg chg="add mod">
          <ac:chgData name="Véronique Lacour" userId="be1275e743b3e910" providerId="LiveId" clId="{678FADD9-85F7-4498-8B50-6074EE90B348}" dt="2017-12-27T09:53:57.207" v="116"/>
          <ac:spMkLst>
            <pc:docMk/>
            <pc:sldMk cId="4156119811" sldId="259"/>
            <ac:spMk id="4" creationId="{5651B9DD-5A2F-4E0D-A5E4-C284FAEC8F94}"/>
          </ac:spMkLst>
        </pc:spChg>
        <pc:spChg chg="add mod">
          <ac:chgData name="Véronique Lacour" userId="be1275e743b3e910" providerId="LiveId" clId="{678FADD9-85F7-4498-8B50-6074EE90B348}" dt="2017-12-27T09:54:30.401" v="127"/>
          <ac:spMkLst>
            <pc:docMk/>
            <pc:sldMk cId="4156119811" sldId="259"/>
            <ac:spMk id="5" creationId="{5B2E8B51-5E7D-4DFC-BA06-3E35A658F6FE}"/>
          </ac:spMkLst>
        </pc:spChg>
        <pc:graphicFrameChg chg="add del mod">
          <ac:chgData name="Véronique Lacour" userId="be1275e743b3e910" providerId="LiveId" clId="{678FADD9-85F7-4498-8B50-6074EE90B348}" dt="2017-12-27T09:55:47.652" v="131" actId="478"/>
          <ac:graphicFrameMkLst>
            <pc:docMk/>
            <pc:sldMk cId="4156119811" sldId="259"/>
            <ac:graphicFrameMk id="7" creationId="{808886D8-1323-4B7E-9943-6BB35E479250}"/>
          </ac:graphicFrameMkLst>
        </pc:graphicFrameChg>
        <pc:picChg chg="add del mod">
          <ac:chgData name="Véronique Lacour" userId="be1275e743b3e910" providerId="LiveId" clId="{678FADD9-85F7-4498-8B50-6074EE90B348}" dt="2017-12-27T09:54:33.082" v="128" actId="478"/>
          <ac:picMkLst>
            <pc:docMk/>
            <pc:sldMk cId="4156119811" sldId="259"/>
            <ac:picMk id="6" creationId="{2B6CDD3B-23B6-46BE-9A2F-04B9927FCBB3}"/>
          </ac:picMkLst>
        </pc:picChg>
        <pc:picChg chg="add mod">
          <ac:chgData name="Véronique Lacour" userId="be1275e743b3e910" providerId="LiveId" clId="{678FADD9-85F7-4498-8B50-6074EE90B348}" dt="2017-12-27T09:56:00.984" v="135" actId="14100"/>
          <ac:picMkLst>
            <pc:docMk/>
            <pc:sldMk cId="4156119811" sldId="259"/>
            <ac:picMk id="8" creationId="{172612BB-995E-40AD-A08F-CC387FCE2C37}"/>
          </ac:picMkLst>
        </pc:picChg>
      </pc:sldChg>
      <pc:sldChg chg="addSp delSp modSp add modAnim">
        <pc:chgData name="Véronique Lacour" userId="be1275e743b3e910" providerId="LiveId" clId="{678FADD9-85F7-4498-8B50-6074EE90B348}" dt="2017-12-27T10:14:18.889" v="324" actId="27614"/>
        <pc:sldMkLst>
          <pc:docMk/>
          <pc:sldMk cId="1741845940" sldId="260"/>
        </pc:sldMkLst>
        <pc:spChg chg="add mod">
          <ac:chgData name="Véronique Lacour" userId="be1275e743b3e910" providerId="LiveId" clId="{678FADD9-85F7-4498-8B50-6074EE90B348}" dt="2017-12-27T09:57:17.740" v="142" actId="20577"/>
          <ac:spMkLst>
            <pc:docMk/>
            <pc:sldMk cId="1741845940" sldId="260"/>
            <ac:spMk id="3" creationId="{CD06DFAD-65E8-47E0-9941-EAB2B1463FDE}"/>
          </ac:spMkLst>
        </pc:spChg>
        <pc:spChg chg="add mod">
          <ac:chgData name="Véronique Lacour" userId="be1275e743b3e910" providerId="LiveId" clId="{678FADD9-85F7-4498-8B50-6074EE90B348}" dt="2017-12-27T09:57:21.184" v="143" actId="20577"/>
          <ac:spMkLst>
            <pc:docMk/>
            <pc:sldMk cId="1741845940" sldId="260"/>
            <ac:spMk id="4" creationId="{44D70252-8DB9-471A-9CF6-C74E7D025B11}"/>
          </ac:spMkLst>
        </pc:spChg>
        <pc:spChg chg="add mod">
          <ac:chgData name="Véronique Lacour" userId="be1275e743b3e910" providerId="LiveId" clId="{678FADD9-85F7-4498-8B50-6074EE90B348}" dt="2017-12-27T09:57:26.038" v="145" actId="20577"/>
          <ac:spMkLst>
            <pc:docMk/>
            <pc:sldMk cId="1741845940" sldId="260"/>
            <ac:spMk id="5" creationId="{5C268D03-64FD-40AA-8339-E650FAB776F3}"/>
          </ac:spMkLst>
        </pc:spChg>
        <pc:spChg chg="add mod">
          <ac:chgData name="Véronique Lacour" userId="be1275e743b3e910" providerId="LiveId" clId="{678FADD9-85F7-4498-8B50-6074EE90B348}" dt="2017-12-27T09:57:37.928" v="149" actId="20577"/>
          <ac:spMkLst>
            <pc:docMk/>
            <pc:sldMk cId="1741845940" sldId="260"/>
            <ac:spMk id="6" creationId="{F74ABF16-3F0B-4BE3-BCBC-1A15BD87CE94}"/>
          </ac:spMkLst>
        </pc:spChg>
        <pc:graphicFrameChg chg="add del mod">
          <ac:chgData name="Véronique Lacour" userId="be1275e743b3e910" providerId="LiveId" clId="{678FADD9-85F7-4498-8B50-6074EE90B348}" dt="2017-12-27T09:57:02.884" v="140" actId="478"/>
          <ac:graphicFrameMkLst>
            <pc:docMk/>
            <pc:sldMk cId="1741845940" sldId="260"/>
            <ac:graphicFrameMk id="2" creationId="{1D6DFFD0-2EB7-4C45-86BF-4C12401265CF}"/>
          </ac:graphicFrameMkLst>
        </pc:graphicFrameChg>
        <pc:picChg chg="add mod">
          <ac:chgData name="Véronique Lacour" userId="be1275e743b3e910" providerId="LiveId" clId="{678FADD9-85F7-4498-8B50-6074EE90B348}" dt="2017-12-27T10:14:18.889" v="324" actId="27614"/>
          <ac:picMkLst>
            <pc:docMk/>
            <pc:sldMk cId="1741845940" sldId="260"/>
            <ac:picMk id="8" creationId="{868D3F2D-F7B1-49D5-9B87-D924A4DA8130}"/>
          </ac:picMkLst>
        </pc:picChg>
      </pc:sldChg>
      <pc:sldChg chg="addSp modSp add modAnim">
        <pc:chgData name="Véronique Lacour" userId="be1275e743b3e910" providerId="LiveId" clId="{678FADD9-85F7-4498-8B50-6074EE90B348}" dt="2017-12-27T10:18:08.450" v="348"/>
        <pc:sldMkLst>
          <pc:docMk/>
          <pc:sldMk cId="3709832265" sldId="261"/>
        </pc:sldMkLst>
        <pc:spChg chg="add mod">
          <ac:chgData name="Véronique Lacour" userId="be1275e743b3e910" providerId="LiveId" clId="{678FADD9-85F7-4498-8B50-6074EE90B348}" dt="2017-12-27T09:57:52.464" v="152" actId="20577"/>
          <ac:spMkLst>
            <pc:docMk/>
            <pc:sldMk cId="3709832265" sldId="261"/>
            <ac:spMk id="2" creationId="{9FA95A6E-29EA-4C5A-A0D3-3563B8E948A0}"/>
          </ac:spMkLst>
        </pc:spChg>
        <pc:spChg chg="add mod">
          <ac:chgData name="Véronique Lacour" userId="be1275e743b3e910" providerId="LiveId" clId="{678FADD9-85F7-4498-8B50-6074EE90B348}" dt="2017-12-27T09:57:55.161" v="154" actId="20577"/>
          <ac:spMkLst>
            <pc:docMk/>
            <pc:sldMk cId="3709832265" sldId="261"/>
            <ac:spMk id="3" creationId="{A9CF9C43-BF3C-416F-8C5D-4D5484BC6B04}"/>
          </ac:spMkLst>
        </pc:spChg>
        <pc:spChg chg="add mod">
          <ac:chgData name="Véronique Lacour" userId="be1275e743b3e910" providerId="LiveId" clId="{678FADD9-85F7-4498-8B50-6074EE90B348}" dt="2017-12-27T09:58:00.593" v="157" actId="20577"/>
          <ac:spMkLst>
            <pc:docMk/>
            <pc:sldMk cId="3709832265" sldId="261"/>
            <ac:spMk id="4" creationId="{55D0EA90-A132-42D3-9AE3-D689BE77F773}"/>
          </ac:spMkLst>
        </pc:spChg>
        <pc:spChg chg="add mod">
          <ac:chgData name="Véronique Lacour" userId="be1275e743b3e910" providerId="LiveId" clId="{678FADD9-85F7-4498-8B50-6074EE90B348}" dt="2017-12-27T09:58:11.625" v="163" actId="20577"/>
          <ac:spMkLst>
            <pc:docMk/>
            <pc:sldMk cId="3709832265" sldId="261"/>
            <ac:spMk id="5" creationId="{BEE3649F-F63B-4965-B5D8-1268C9D71D67}"/>
          </ac:spMkLst>
        </pc:spChg>
        <pc:spChg chg="add">
          <ac:chgData name="Véronique Lacour" userId="be1275e743b3e910" providerId="LiveId" clId="{678FADD9-85F7-4498-8B50-6074EE90B348}" dt="2017-12-27T10:17:40.635" v="341"/>
          <ac:spMkLst>
            <pc:docMk/>
            <pc:sldMk cId="3709832265" sldId="261"/>
            <ac:spMk id="6" creationId="{3141F046-A36D-4A0F-BD56-665A95D25D4A}"/>
          </ac:spMkLst>
        </pc:spChg>
        <pc:picChg chg="add mod">
          <ac:chgData name="Véronique Lacour" userId="be1275e743b3e910" providerId="LiveId" clId="{678FADD9-85F7-4498-8B50-6074EE90B348}" dt="2017-12-27T10:17:57.563" v="347"/>
          <ac:picMkLst>
            <pc:docMk/>
            <pc:sldMk cId="3709832265" sldId="261"/>
            <ac:picMk id="7" creationId="{C8B72C05-AC98-4841-875E-5E21A5275260}"/>
          </ac:picMkLst>
        </pc:picChg>
      </pc:sldChg>
      <pc:sldChg chg="addSp modSp add modAnim">
        <pc:chgData name="Véronique Lacour" userId="be1275e743b3e910" providerId="LiveId" clId="{678FADD9-85F7-4498-8B50-6074EE90B348}" dt="2017-12-27T10:19:03.310" v="354"/>
        <pc:sldMkLst>
          <pc:docMk/>
          <pc:sldMk cId="764238925" sldId="262"/>
        </pc:sldMkLst>
        <pc:spChg chg="add mod">
          <ac:chgData name="Véronique Lacour" userId="be1275e743b3e910" providerId="LiveId" clId="{678FADD9-85F7-4498-8B50-6074EE90B348}" dt="2017-12-27T09:58:27.532" v="166" actId="20577"/>
          <ac:spMkLst>
            <pc:docMk/>
            <pc:sldMk cId="764238925" sldId="262"/>
            <ac:spMk id="2" creationId="{2AF0E34A-FFF0-4D6E-BA9B-2F9C81643F16}"/>
          </ac:spMkLst>
        </pc:spChg>
        <pc:spChg chg="add mod">
          <ac:chgData name="Véronique Lacour" userId="be1275e743b3e910" providerId="LiveId" clId="{678FADD9-85F7-4498-8B50-6074EE90B348}" dt="2017-12-27T09:58:29.714" v="167" actId="20577"/>
          <ac:spMkLst>
            <pc:docMk/>
            <pc:sldMk cId="764238925" sldId="262"/>
            <ac:spMk id="3" creationId="{B23AF790-6A58-4CCD-B64E-F8877D9AB093}"/>
          </ac:spMkLst>
        </pc:spChg>
        <pc:spChg chg="add mod">
          <ac:chgData name="Véronique Lacour" userId="be1275e743b3e910" providerId="LiveId" clId="{678FADD9-85F7-4498-8B50-6074EE90B348}" dt="2017-12-27T09:58:34.036" v="169" actId="20577"/>
          <ac:spMkLst>
            <pc:docMk/>
            <pc:sldMk cId="764238925" sldId="262"/>
            <ac:spMk id="4" creationId="{AFF972FD-61CE-4825-920B-7C7950AE7D09}"/>
          </ac:spMkLst>
        </pc:spChg>
        <pc:spChg chg="add mod">
          <ac:chgData name="Véronique Lacour" userId="be1275e743b3e910" providerId="LiveId" clId="{678FADD9-85F7-4498-8B50-6074EE90B348}" dt="2017-12-27T09:58:43.686" v="173" actId="20577"/>
          <ac:spMkLst>
            <pc:docMk/>
            <pc:sldMk cId="764238925" sldId="262"/>
            <ac:spMk id="5" creationId="{4B510A46-BBF0-4865-9F61-D019A49EA3AC}"/>
          </ac:spMkLst>
        </pc:spChg>
        <pc:picChg chg="add mod">
          <ac:chgData name="Véronique Lacour" userId="be1275e743b3e910" providerId="LiveId" clId="{678FADD9-85F7-4498-8B50-6074EE90B348}" dt="2017-12-27T10:18:45.271" v="352" actId="1076"/>
          <ac:picMkLst>
            <pc:docMk/>
            <pc:sldMk cId="764238925" sldId="262"/>
            <ac:picMk id="7" creationId="{C3878307-9052-4539-8191-318DBECFD5D5}"/>
          </ac:picMkLst>
        </pc:picChg>
      </pc:sldChg>
      <pc:sldChg chg="addSp delSp modSp add modAnim">
        <pc:chgData name="Véronique Lacour" userId="be1275e743b3e910" providerId="LiveId" clId="{678FADD9-85F7-4498-8B50-6074EE90B348}" dt="2017-12-27T10:23:24.078" v="370"/>
        <pc:sldMkLst>
          <pc:docMk/>
          <pc:sldMk cId="3350012182" sldId="263"/>
        </pc:sldMkLst>
        <pc:spChg chg="add mod">
          <ac:chgData name="Véronique Lacour" userId="be1275e743b3e910" providerId="LiveId" clId="{678FADD9-85F7-4498-8B50-6074EE90B348}" dt="2017-12-27T09:59:02.977" v="177" actId="14100"/>
          <ac:spMkLst>
            <pc:docMk/>
            <pc:sldMk cId="3350012182" sldId="263"/>
            <ac:spMk id="2" creationId="{43BAA9D1-10F3-432D-AECB-EFD288B57064}"/>
          </ac:spMkLst>
        </pc:spChg>
        <pc:spChg chg="add mod">
          <ac:chgData name="Véronique Lacour" userId="be1275e743b3e910" providerId="LiveId" clId="{678FADD9-85F7-4498-8B50-6074EE90B348}" dt="2017-12-27T09:59:05.704" v="178" actId="1076"/>
          <ac:spMkLst>
            <pc:docMk/>
            <pc:sldMk cId="3350012182" sldId="263"/>
            <ac:spMk id="3" creationId="{619046AF-05DA-4B3D-BE02-1B28EB840C90}"/>
          </ac:spMkLst>
        </pc:spChg>
        <pc:spChg chg="add mod">
          <ac:chgData name="Véronique Lacour" userId="be1275e743b3e910" providerId="LiveId" clId="{678FADD9-85F7-4498-8B50-6074EE90B348}" dt="2017-12-27T09:59:40.544" v="187" actId="1076"/>
          <ac:spMkLst>
            <pc:docMk/>
            <pc:sldMk cId="3350012182" sldId="263"/>
            <ac:spMk id="4" creationId="{4A6B3526-BD94-4BC9-A3DF-CDA03E82AF86}"/>
          </ac:spMkLst>
        </pc:spChg>
        <pc:spChg chg="add mod">
          <ac:chgData name="Véronique Lacour" userId="be1275e743b3e910" providerId="LiveId" clId="{678FADD9-85F7-4498-8B50-6074EE90B348}" dt="2017-12-27T10:00:21.832" v="198" actId="1076"/>
          <ac:spMkLst>
            <pc:docMk/>
            <pc:sldMk cId="3350012182" sldId="263"/>
            <ac:spMk id="5" creationId="{EBF107BA-5827-4448-BF79-3D666164F657}"/>
          </ac:spMkLst>
        </pc:spChg>
        <pc:spChg chg="add mod">
          <ac:chgData name="Véronique Lacour" userId="be1275e743b3e910" providerId="LiveId" clId="{678FADD9-85F7-4498-8B50-6074EE90B348}" dt="2017-12-27T10:00:17.368" v="197" actId="1076"/>
          <ac:spMkLst>
            <pc:docMk/>
            <pc:sldMk cId="3350012182" sldId="263"/>
            <ac:spMk id="6" creationId="{2A285AC5-D2C1-4603-BC2C-F42E7DB01334}"/>
          </ac:spMkLst>
        </pc:spChg>
        <pc:graphicFrameChg chg="add del mod">
          <ac:chgData name="Véronique Lacour" userId="be1275e743b3e910" providerId="LiveId" clId="{678FADD9-85F7-4498-8B50-6074EE90B348}" dt="2017-12-27T10:22:46.640" v="364" actId="478"/>
          <ac:graphicFrameMkLst>
            <pc:docMk/>
            <pc:sldMk cId="3350012182" sldId="263"/>
            <ac:graphicFrameMk id="12" creationId="{4D4C6612-CE50-4C0E-874B-145F5A1A8078}"/>
          </ac:graphicFrameMkLst>
        </pc:graphicFrameChg>
        <pc:picChg chg="add mod">
          <ac:chgData name="Véronique Lacour" userId="be1275e743b3e910" providerId="LiveId" clId="{678FADD9-85F7-4498-8B50-6074EE90B348}" dt="2017-12-27T10:19:49.686" v="359" actId="27614"/>
          <ac:picMkLst>
            <pc:docMk/>
            <pc:sldMk cId="3350012182" sldId="263"/>
            <ac:picMk id="11" creationId="{9EEE7A2A-9EE6-4349-9398-10BA0BBD5DB7}"/>
          </ac:picMkLst>
        </pc:picChg>
        <pc:picChg chg="add mod">
          <ac:chgData name="Véronique Lacour" userId="be1275e743b3e910" providerId="LiveId" clId="{678FADD9-85F7-4498-8B50-6074EE90B348}" dt="2017-12-27T10:22:53.234" v="367" actId="1076"/>
          <ac:picMkLst>
            <pc:docMk/>
            <pc:sldMk cId="3350012182" sldId="263"/>
            <ac:picMk id="13" creationId="{EA8C7E8E-1D67-4E3B-8E02-6C13F214F51E}"/>
          </ac:picMkLst>
        </pc:picChg>
        <pc:cxnChg chg="add mod">
          <ac:chgData name="Véronique Lacour" userId="be1275e743b3e910" providerId="LiveId" clId="{678FADD9-85F7-4498-8B50-6074EE90B348}" dt="2017-12-27T10:00:53.800" v="202" actId="14100"/>
          <ac:cxnSpMkLst>
            <pc:docMk/>
            <pc:sldMk cId="3350012182" sldId="263"/>
            <ac:cxnSpMk id="8" creationId="{E0C700DB-EE76-4A20-B2D1-43425F731F67}"/>
          </ac:cxnSpMkLst>
        </pc:cxnChg>
      </pc:sldChg>
      <pc:sldChg chg="addSp modSp add modAnim">
        <pc:chgData name="Véronique Lacour" userId="be1275e743b3e910" providerId="LiveId" clId="{678FADD9-85F7-4498-8B50-6074EE90B348}" dt="2017-12-27T10:14:48.739" v="330"/>
        <pc:sldMkLst>
          <pc:docMk/>
          <pc:sldMk cId="3568117136" sldId="264"/>
        </pc:sldMkLst>
        <pc:spChg chg="add mod">
          <ac:chgData name="Véronique Lacour" userId="be1275e743b3e910" providerId="LiveId" clId="{678FADD9-85F7-4498-8B50-6074EE90B348}" dt="2017-12-27T10:07:57.338" v="212" actId="20577"/>
          <ac:spMkLst>
            <pc:docMk/>
            <pc:sldMk cId="3568117136" sldId="264"/>
            <ac:spMk id="2" creationId="{01184C75-60C4-42A4-96AC-8F6DFC7F259F}"/>
          </ac:spMkLst>
        </pc:spChg>
        <pc:spChg chg="add">
          <ac:chgData name="Véronique Lacour" userId="be1275e743b3e910" providerId="LiveId" clId="{678FADD9-85F7-4498-8B50-6074EE90B348}" dt="2017-12-27T10:07:54.461" v="211"/>
          <ac:spMkLst>
            <pc:docMk/>
            <pc:sldMk cId="3568117136" sldId="264"/>
            <ac:spMk id="3" creationId="{7634B483-E3C5-48AC-8DE3-E85C40E52DD6}"/>
          </ac:spMkLst>
        </pc:spChg>
        <pc:spChg chg="add mod">
          <ac:chgData name="Véronique Lacour" userId="be1275e743b3e910" providerId="LiveId" clId="{678FADD9-85F7-4498-8B50-6074EE90B348}" dt="2017-12-27T10:08:00.567" v="213" actId="20577"/>
          <ac:spMkLst>
            <pc:docMk/>
            <pc:sldMk cId="3568117136" sldId="264"/>
            <ac:spMk id="4" creationId="{EADF9F05-D0B7-4401-9AAE-75D27FEECB18}"/>
          </ac:spMkLst>
        </pc:spChg>
        <pc:spChg chg="add mod">
          <ac:chgData name="Véronique Lacour" userId="be1275e743b3e910" providerId="LiveId" clId="{678FADD9-85F7-4498-8B50-6074EE90B348}" dt="2017-12-27T10:08:06.108" v="215" actId="20577"/>
          <ac:spMkLst>
            <pc:docMk/>
            <pc:sldMk cId="3568117136" sldId="264"/>
            <ac:spMk id="5" creationId="{0A8C4518-11FF-4923-90BA-6CC7178D4554}"/>
          </ac:spMkLst>
        </pc:spChg>
        <pc:picChg chg="add mod">
          <ac:chgData name="Véronique Lacour" userId="be1275e743b3e910" providerId="LiveId" clId="{678FADD9-85F7-4498-8B50-6074EE90B348}" dt="2017-12-27T10:14:41.785" v="329" actId="1076"/>
          <ac:picMkLst>
            <pc:docMk/>
            <pc:sldMk cId="3568117136" sldId="264"/>
            <ac:picMk id="7" creationId="{17F23FC0-FBB9-40C0-AB14-0D82C5F34C7F}"/>
          </ac:picMkLst>
        </pc:picChg>
      </pc:sldChg>
      <pc:sldChg chg="addSp modSp add modAnim">
        <pc:chgData name="Véronique Lacour" userId="be1275e743b3e910" providerId="LiveId" clId="{678FADD9-85F7-4498-8B50-6074EE90B348}" dt="2017-12-27T10:15:37.874" v="337"/>
        <pc:sldMkLst>
          <pc:docMk/>
          <pc:sldMk cId="1477119216" sldId="265"/>
        </pc:sldMkLst>
        <pc:spChg chg="add mod">
          <ac:chgData name="Véronique Lacour" userId="be1275e743b3e910" providerId="LiveId" clId="{678FADD9-85F7-4498-8B50-6074EE90B348}" dt="2017-12-27T10:08:49.189" v="218" actId="20577"/>
          <ac:spMkLst>
            <pc:docMk/>
            <pc:sldMk cId="1477119216" sldId="265"/>
            <ac:spMk id="2" creationId="{F58E91AA-88E6-48F0-BC9B-D223B1B2F8D7}"/>
          </ac:spMkLst>
        </pc:spChg>
        <pc:spChg chg="add mod">
          <ac:chgData name="Véronique Lacour" userId="be1275e743b3e910" providerId="LiveId" clId="{678FADD9-85F7-4498-8B50-6074EE90B348}" dt="2017-12-27T10:08:54.355" v="220" actId="20577"/>
          <ac:spMkLst>
            <pc:docMk/>
            <pc:sldMk cId="1477119216" sldId="265"/>
            <ac:spMk id="3" creationId="{7F8FB104-B42E-46CE-87FD-4D91827B2278}"/>
          </ac:spMkLst>
        </pc:spChg>
        <pc:spChg chg="add mod">
          <ac:chgData name="Véronique Lacour" userId="be1275e743b3e910" providerId="LiveId" clId="{678FADD9-85F7-4498-8B50-6074EE90B348}" dt="2017-12-27T10:09:10.774" v="226"/>
          <ac:spMkLst>
            <pc:docMk/>
            <pc:sldMk cId="1477119216" sldId="265"/>
            <ac:spMk id="4" creationId="{405584A3-5146-48DC-BC04-23D41D342A73}"/>
          </ac:spMkLst>
        </pc:spChg>
        <pc:spChg chg="add mod">
          <ac:chgData name="Véronique Lacour" userId="be1275e743b3e910" providerId="LiveId" clId="{678FADD9-85F7-4498-8B50-6074EE90B348}" dt="2017-12-27T10:09:38.345" v="234"/>
          <ac:spMkLst>
            <pc:docMk/>
            <pc:sldMk cId="1477119216" sldId="265"/>
            <ac:spMk id="5" creationId="{4ABA103F-3153-41F2-9F80-1D94AA6744C8}"/>
          </ac:spMkLst>
        </pc:spChg>
        <pc:picChg chg="add mod">
          <ac:chgData name="Véronique Lacour" userId="be1275e743b3e910" providerId="LiveId" clId="{678FADD9-85F7-4498-8B50-6074EE90B348}" dt="2017-12-27T10:15:32.025" v="336" actId="1076"/>
          <ac:picMkLst>
            <pc:docMk/>
            <pc:sldMk cId="1477119216" sldId="265"/>
            <ac:picMk id="7" creationId="{6C5F4907-7951-4011-80F8-C0630301A138}"/>
          </ac:picMkLst>
        </pc:picChg>
      </pc:sldChg>
      <pc:sldChg chg="addSp modSp add modAnim">
        <pc:chgData name="Véronique Lacour" userId="be1275e743b3e910" providerId="LiveId" clId="{678FADD9-85F7-4498-8B50-6074EE90B348}" dt="2017-12-27T10:15:18.120" v="334" actId="14100"/>
        <pc:sldMkLst>
          <pc:docMk/>
          <pc:sldMk cId="329972555" sldId="266"/>
        </pc:sldMkLst>
        <pc:spChg chg="add mod">
          <ac:chgData name="Véronique Lacour" userId="be1275e743b3e910" providerId="LiveId" clId="{678FADD9-85F7-4498-8B50-6074EE90B348}" dt="2017-12-27T10:10:03.742" v="237" actId="20577"/>
          <ac:spMkLst>
            <pc:docMk/>
            <pc:sldMk cId="329972555" sldId="266"/>
            <ac:spMk id="2" creationId="{BA80755B-9C36-4DF8-B464-6C47C6045C03}"/>
          </ac:spMkLst>
        </pc:spChg>
        <pc:spChg chg="add mod">
          <ac:chgData name="Véronique Lacour" userId="be1275e743b3e910" providerId="LiveId" clId="{678FADD9-85F7-4498-8B50-6074EE90B348}" dt="2017-12-27T10:10:06.227" v="238" actId="20577"/>
          <ac:spMkLst>
            <pc:docMk/>
            <pc:sldMk cId="329972555" sldId="266"/>
            <ac:spMk id="3" creationId="{46475BC4-04C3-4ACE-BD25-38D7A77CB7D3}"/>
          </ac:spMkLst>
        </pc:spChg>
        <pc:spChg chg="add mod">
          <ac:chgData name="Véronique Lacour" userId="be1275e743b3e910" providerId="LiveId" clId="{678FADD9-85F7-4498-8B50-6074EE90B348}" dt="2017-12-27T10:10:14.253" v="241" actId="14100"/>
          <ac:spMkLst>
            <pc:docMk/>
            <pc:sldMk cId="329972555" sldId="266"/>
            <ac:spMk id="4" creationId="{A0FC5C6B-D3D2-48FC-A540-929E788FE463}"/>
          </ac:spMkLst>
        </pc:spChg>
        <pc:spChg chg="add mod">
          <ac:chgData name="Véronique Lacour" userId="be1275e743b3e910" providerId="LiveId" clId="{678FADD9-85F7-4498-8B50-6074EE90B348}" dt="2017-12-27T10:10:23.530" v="245" actId="20577"/>
          <ac:spMkLst>
            <pc:docMk/>
            <pc:sldMk cId="329972555" sldId="266"/>
            <ac:spMk id="5" creationId="{C94983D2-8C8E-4FC7-A86E-E60273BCCD53}"/>
          </ac:spMkLst>
        </pc:spChg>
        <pc:picChg chg="add mod">
          <ac:chgData name="Véronique Lacour" userId="be1275e743b3e910" providerId="LiveId" clId="{678FADD9-85F7-4498-8B50-6074EE90B348}" dt="2017-12-27T10:15:18.120" v="334" actId="14100"/>
          <ac:picMkLst>
            <pc:docMk/>
            <pc:sldMk cId="329972555" sldId="266"/>
            <ac:picMk id="7" creationId="{1D241D44-1DA7-4A97-BE70-82940EF0B6C4}"/>
          </ac:picMkLst>
        </pc:picChg>
      </pc:sldChg>
      <pc:sldChg chg="addSp modSp add modAnim">
        <pc:chgData name="Véronique Lacour" userId="be1275e743b3e910" providerId="LiveId" clId="{678FADD9-85F7-4498-8B50-6074EE90B348}" dt="2017-12-27T10:25:15.732" v="381"/>
        <pc:sldMkLst>
          <pc:docMk/>
          <pc:sldMk cId="983844443" sldId="267"/>
        </pc:sldMkLst>
        <pc:spChg chg="add mod">
          <ac:chgData name="Véronique Lacour" userId="be1275e743b3e910" providerId="LiveId" clId="{678FADD9-85F7-4498-8B50-6074EE90B348}" dt="2017-12-27T10:10:49.906" v="248" actId="20577"/>
          <ac:spMkLst>
            <pc:docMk/>
            <pc:sldMk cId="983844443" sldId="267"/>
            <ac:spMk id="2" creationId="{FD8141C5-4695-4771-A1D5-594ADCAEE502}"/>
          </ac:spMkLst>
        </pc:spChg>
        <pc:spChg chg="add mod">
          <ac:chgData name="Véronique Lacour" userId="be1275e743b3e910" providerId="LiveId" clId="{678FADD9-85F7-4498-8B50-6074EE90B348}" dt="2017-12-27T10:10:54.601" v="250" actId="20577"/>
          <ac:spMkLst>
            <pc:docMk/>
            <pc:sldMk cId="983844443" sldId="267"/>
            <ac:spMk id="3" creationId="{D5FE6C20-0F05-47E1-A162-405A4ECAC2FC}"/>
          </ac:spMkLst>
        </pc:spChg>
        <pc:spChg chg="add mod">
          <ac:chgData name="Véronique Lacour" userId="be1275e743b3e910" providerId="LiveId" clId="{678FADD9-85F7-4498-8B50-6074EE90B348}" dt="2017-12-27T10:11:09.294" v="257" actId="20577"/>
          <ac:spMkLst>
            <pc:docMk/>
            <pc:sldMk cId="983844443" sldId="267"/>
            <ac:spMk id="4" creationId="{080FFEC3-1BDA-4A00-9966-7D418FBBC6F3}"/>
          </ac:spMkLst>
        </pc:spChg>
        <pc:spChg chg="add mod">
          <ac:chgData name="Véronique Lacour" userId="be1275e743b3e910" providerId="LiveId" clId="{678FADD9-85F7-4498-8B50-6074EE90B348}" dt="2017-12-27T10:11:28.889" v="269" actId="20577"/>
          <ac:spMkLst>
            <pc:docMk/>
            <pc:sldMk cId="983844443" sldId="267"/>
            <ac:spMk id="5" creationId="{1CCA7F23-4D60-4625-8575-80BBCE7B9659}"/>
          </ac:spMkLst>
        </pc:spChg>
        <pc:spChg chg="add mod">
          <ac:chgData name="Véronique Lacour" userId="be1275e743b3e910" providerId="LiveId" clId="{678FADD9-85F7-4498-8B50-6074EE90B348}" dt="2017-12-27T10:10:57.156" v="251" actId="20577"/>
          <ac:spMkLst>
            <pc:docMk/>
            <pc:sldMk cId="983844443" sldId="267"/>
            <ac:spMk id="6" creationId="{DB71E46B-A72B-4368-AAC7-8886F476A01A}"/>
          </ac:spMkLst>
        </pc:spChg>
        <pc:spChg chg="add">
          <ac:chgData name="Véronique Lacour" userId="be1275e743b3e910" providerId="LiveId" clId="{678FADD9-85F7-4498-8B50-6074EE90B348}" dt="2017-12-27T10:24:55.081" v="376"/>
          <ac:spMkLst>
            <pc:docMk/>
            <pc:sldMk cId="983844443" sldId="267"/>
            <ac:spMk id="7" creationId="{0E99E197-F2B3-46D6-8E70-797475C57A93}"/>
          </ac:spMkLst>
        </pc:spChg>
        <pc:picChg chg="add mod">
          <ac:chgData name="Véronique Lacour" userId="be1275e743b3e910" providerId="LiveId" clId="{678FADD9-85F7-4498-8B50-6074EE90B348}" dt="2017-12-27T10:25:01.688" v="379" actId="1076"/>
          <ac:picMkLst>
            <pc:docMk/>
            <pc:sldMk cId="983844443" sldId="267"/>
            <ac:picMk id="8" creationId="{791A1912-D94F-4A70-B841-A77B08AC3407}"/>
          </ac:picMkLst>
        </pc:picChg>
      </pc:sldChg>
      <pc:sldChg chg="addSp modSp add modAnim">
        <pc:chgData name="Véronique Lacour" userId="be1275e743b3e910" providerId="LiveId" clId="{678FADD9-85F7-4498-8B50-6074EE90B348}" dt="2017-12-27T10:17:02.236" v="340"/>
        <pc:sldMkLst>
          <pc:docMk/>
          <pc:sldMk cId="224398153" sldId="268"/>
        </pc:sldMkLst>
        <pc:spChg chg="add mod">
          <ac:chgData name="Véronique Lacour" userId="be1275e743b3e910" providerId="LiveId" clId="{678FADD9-85F7-4498-8B50-6074EE90B348}" dt="2017-12-27T10:11:56.662" v="274"/>
          <ac:spMkLst>
            <pc:docMk/>
            <pc:sldMk cId="224398153" sldId="268"/>
            <ac:spMk id="2" creationId="{E8F64A35-8247-4167-9575-01D63E5ABE29}"/>
          </ac:spMkLst>
        </pc:spChg>
        <pc:spChg chg="add mod">
          <ac:chgData name="Véronique Lacour" userId="be1275e743b3e910" providerId="LiveId" clId="{678FADD9-85F7-4498-8B50-6074EE90B348}" dt="2017-12-27T10:12:00.377" v="276" actId="20577"/>
          <ac:spMkLst>
            <pc:docMk/>
            <pc:sldMk cId="224398153" sldId="268"/>
            <ac:spMk id="3" creationId="{210E3038-BA16-4A9F-8D3A-71E616D2C968}"/>
          </ac:spMkLst>
        </pc:spChg>
        <pc:spChg chg="add mod">
          <ac:chgData name="Véronique Lacour" userId="be1275e743b3e910" providerId="LiveId" clId="{678FADD9-85F7-4498-8B50-6074EE90B348}" dt="2017-12-27T10:12:30.233" v="290"/>
          <ac:spMkLst>
            <pc:docMk/>
            <pc:sldMk cId="224398153" sldId="268"/>
            <ac:spMk id="4" creationId="{C6272CCC-23AE-426E-AC8C-52F81CAF6F1B}"/>
          </ac:spMkLst>
        </pc:spChg>
        <pc:spChg chg="add mod">
          <ac:chgData name="Véronique Lacour" userId="be1275e743b3e910" providerId="LiveId" clId="{678FADD9-85F7-4498-8B50-6074EE90B348}" dt="2017-12-27T10:12:48.839" v="304" actId="20577"/>
          <ac:spMkLst>
            <pc:docMk/>
            <pc:sldMk cId="224398153" sldId="268"/>
            <ac:spMk id="5" creationId="{3C07988D-73CE-4637-ADF3-86274C611123}"/>
          </ac:spMkLst>
        </pc:spChg>
        <pc:spChg chg="add mod">
          <ac:chgData name="Véronique Lacour" userId="be1275e743b3e910" providerId="LiveId" clId="{678FADD9-85F7-4498-8B50-6074EE90B348}" dt="2017-12-27T10:12:03.963" v="279" actId="20577"/>
          <ac:spMkLst>
            <pc:docMk/>
            <pc:sldMk cId="224398153" sldId="268"/>
            <ac:spMk id="6" creationId="{4603E7DF-77F9-4404-B010-9B341DB90E02}"/>
          </ac:spMkLst>
        </pc:spChg>
        <pc:picChg chg="add mod">
          <ac:chgData name="Véronique Lacour" userId="be1275e743b3e910" providerId="LiveId" clId="{678FADD9-85F7-4498-8B50-6074EE90B348}" dt="2017-12-27T10:16:55.792" v="339" actId="1076"/>
          <ac:picMkLst>
            <pc:docMk/>
            <pc:sldMk cId="224398153" sldId="268"/>
            <ac:picMk id="8" creationId="{66746B19-4991-4F4B-B378-829B51A93D6B}"/>
          </ac:picMkLst>
        </pc:picChg>
      </pc:sldChg>
      <pc:sldChg chg="addSp delSp modSp add delAnim modAnim">
        <pc:chgData name="Véronique Lacour" userId="be1275e743b3e910" providerId="LiveId" clId="{678FADD9-85F7-4498-8B50-6074EE90B348}" dt="2017-12-27T10:24:13.713" v="375"/>
        <pc:sldMkLst>
          <pc:docMk/>
          <pc:sldMk cId="3928987595" sldId="269"/>
        </pc:sldMkLst>
        <pc:spChg chg="add mod">
          <ac:chgData name="Véronique Lacour" userId="be1275e743b3e910" providerId="LiveId" clId="{678FADD9-85F7-4498-8B50-6074EE90B348}" dt="2017-12-27T10:13:15.887" v="308" actId="20577"/>
          <ac:spMkLst>
            <pc:docMk/>
            <pc:sldMk cId="3928987595" sldId="269"/>
            <ac:spMk id="2" creationId="{FD5BC337-9BBC-4DBC-8079-9F80C1416ED3}"/>
          </ac:spMkLst>
        </pc:spChg>
        <pc:spChg chg="add mod">
          <ac:chgData name="Véronique Lacour" userId="be1275e743b3e910" providerId="LiveId" clId="{678FADD9-85F7-4498-8B50-6074EE90B348}" dt="2017-12-27T10:13:20.814" v="309" actId="20577"/>
          <ac:spMkLst>
            <pc:docMk/>
            <pc:sldMk cId="3928987595" sldId="269"/>
            <ac:spMk id="3" creationId="{98053EA3-A4A9-4171-BB06-EA25DA7EBF15}"/>
          </ac:spMkLst>
        </pc:spChg>
        <pc:spChg chg="add mod">
          <ac:chgData name="Véronique Lacour" userId="be1275e743b3e910" providerId="LiveId" clId="{678FADD9-85F7-4498-8B50-6074EE90B348}" dt="2017-12-27T10:13:29.707" v="313" actId="20577"/>
          <ac:spMkLst>
            <pc:docMk/>
            <pc:sldMk cId="3928987595" sldId="269"/>
            <ac:spMk id="4" creationId="{56780844-6460-488C-9F3B-4644FAA423F6}"/>
          </ac:spMkLst>
        </pc:spChg>
        <pc:spChg chg="add mod">
          <ac:chgData name="Véronique Lacour" userId="be1275e743b3e910" providerId="LiveId" clId="{678FADD9-85F7-4498-8B50-6074EE90B348}" dt="2017-12-27T10:13:44.036" v="319" actId="20577"/>
          <ac:spMkLst>
            <pc:docMk/>
            <pc:sldMk cId="3928987595" sldId="269"/>
            <ac:spMk id="5" creationId="{F50AB6CB-BE3D-43C2-9708-C9C8635EC83F}"/>
          </ac:spMkLst>
        </pc:spChg>
        <pc:spChg chg="add del">
          <ac:chgData name="Véronique Lacour" userId="be1275e743b3e910" providerId="LiveId" clId="{678FADD9-85F7-4498-8B50-6074EE90B348}" dt="2017-12-27T10:13:23.074" v="310" actId="478"/>
          <ac:spMkLst>
            <pc:docMk/>
            <pc:sldMk cId="3928987595" sldId="269"/>
            <ac:spMk id="6" creationId="{5967610C-0933-4ACB-ACCF-4EB3585C378B}"/>
          </ac:spMkLst>
        </pc:spChg>
        <pc:spChg chg="add">
          <ac:chgData name="Véronique Lacour" userId="be1275e743b3e910" providerId="LiveId" clId="{678FADD9-85F7-4498-8B50-6074EE90B348}" dt="2017-12-27T10:24:02.692" v="371"/>
          <ac:spMkLst>
            <pc:docMk/>
            <pc:sldMk cId="3928987595" sldId="269"/>
            <ac:spMk id="7" creationId="{658F166F-FE4F-411E-8133-314089F597E7}"/>
          </ac:spMkLst>
        </pc:spChg>
        <pc:picChg chg="add mod">
          <ac:chgData name="Véronique Lacour" userId="be1275e743b3e910" providerId="LiveId" clId="{678FADD9-85F7-4498-8B50-6074EE90B348}" dt="2017-12-27T10:24:09.946" v="374" actId="1076"/>
          <ac:picMkLst>
            <pc:docMk/>
            <pc:sldMk cId="3928987595" sldId="269"/>
            <ac:picMk id="8" creationId="{285D9DF4-C1E9-4DDC-8941-B7198B7BB5A7}"/>
          </ac:picMkLst>
        </pc:picChg>
      </pc:sldChg>
      <pc:sldChg chg="addSp modSp add modAnim">
        <pc:chgData name="Véronique Lacour" userId="be1275e743b3e910" providerId="LiveId" clId="{678FADD9-85F7-4498-8B50-6074EE90B348}" dt="2017-12-27T10:42:33.036" v="536"/>
        <pc:sldMkLst>
          <pc:docMk/>
          <pc:sldMk cId="206545892" sldId="270"/>
        </pc:sldMkLst>
        <pc:spChg chg="add mod">
          <ac:chgData name="Véronique Lacour" userId="be1275e743b3e910" providerId="LiveId" clId="{678FADD9-85F7-4498-8B50-6074EE90B348}" dt="2017-12-27T10:31:36.264" v="426" actId="1076"/>
          <ac:spMkLst>
            <pc:docMk/>
            <pc:sldMk cId="206545892" sldId="270"/>
            <ac:spMk id="2" creationId="{0FC18BEC-CD08-4D3E-A837-DDDF59A18F65}"/>
          </ac:spMkLst>
        </pc:spChg>
        <pc:picChg chg="add mod">
          <ac:chgData name="Véronique Lacour" userId="be1275e743b3e910" providerId="LiveId" clId="{678FADD9-85F7-4498-8B50-6074EE90B348}" dt="2017-12-27T10:31:26.001" v="422" actId="1076"/>
          <ac:picMkLst>
            <pc:docMk/>
            <pc:sldMk cId="206545892" sldId="270"/>
            <ac:picMk id="3" creationId="{09EAF73C-FB9D-4442-B16A-7E0910A04B73}"/>
          </ac:picMkLst>
        </pc:picChg>
      </pc:sldChg>
      <pc:sldChg chg="addSp modSp add ord">
        <pc:chgData name="Véronique Lacour" userId="be1275e743b3e910" providerId="LiveId" clId="{678FADD9-85F7-4498-8B50-6074EE90B348}" dt="2017-12-27T10:32:06.343" v="433"/>
        <pc:sldMkLst>
          <pc:docMk/>
          <pc:sldMk cId="1030671853" sldId="271"/>
        </pc:sldMkLst>
        <pc:picChg chg="add mod">
          <ac:chgData name="Véronique Lacour" userId="be1275e743b3e910" providerId="LiveId" clId="{678FADD9-85F7-4498-8B50-6074EE90B348}" dt="2017-12-27T10:32:02.472" v="432" actId="1076"/>
          <ac:picMkLst>
            <pc:docMk/>
            <pc:sldMk cId="1030671853" sldId="271"/>
            <ac:picMk id="2" creationId="{4744E358-BBC6-4304-A3A3-142C2428A7AB}"/>
          </ac:picMkLst>
        </pc:picChg>
      </pc:sldChg>
      <pc:sldChg chg="addSp delSp modSp add">
        <pc:chgData name="Véronique Lacour" userId="be1275e743b3e910" providerId="LiveId" clId="{678FADD9-85F7-4498-8B50-6074EE90B348}" dt="2017-12-27T10:34:05.537" v="456" actId="14100"/>
        <pc:sldMkLst>
          <pc:docMk/>
          <pc:sldMk cId="4286431381" sldId="272"/>
        </pc:sldMkLst>
        <pc:spChg chg="add mod">
          <ac:chgData name="Véronique Lacour" userId="be1275e743b3e910" providerId="LiveId" clId="{678FADD9-85F7-4498-8B50-6074EE90B348}" dt="2017-12-27T10:34:05.537" v="456" actId="14100"/>
          <ac:spMkLst>
            <pc:docMk/>
            <pc:sldMk cId="4286431381" sldId="272"/>
            <ac:spMk id="2" creationId="{0FB423E6-A6E6-46A7-855D-E15D96FCAD49}"/>
          </ac:spMkLst>
        </pc:spChg>
        <pc:spChg chg="add del mod">
          <ac:chgData name="Véronique Lacour" userId="be1275e743b3e910" providerId="LiveId" clId="{678FADD9-85F7-4498-8B50-6074EE90B348}" dt="2017-12-27T10:33:17.815" v="439"/>
          <ac:spMkLst>
            <pc:docMk/>
            <pc:sldMk cId="4286431381" sldId="272"/>
            <ac:spMk id="3" creationId="{96E5786E-B8F8-4C93-BB5F-3F2F0E8152AE}"/>
          </ac:spMkLst>
        </pc:spChg>
        <pc:spChg chg="add del mod">
          <ac:chgData name="Véronique Lacour" userId="be1275e743b3e910" providerId="LiveId" clId="{678FADD9-85F7-4498-8B50-6074EE90B348}" dt="2017-12-27T10:33:28.334" v="443"/>
          <ac:spMkLst>
            <pc:docMk/>
            <pc:sldMk cId="4286431381" sldId="272"/>
            <ac:spMk id="4" creationId="{5896B02F-A50A-495A-A158-3DC188A847E6}"/>
          </ac:spMkLst>
        </pc:spChg>
        <pc:picChg chg="add mod">
          <ac:chgData name="Véronique Lacour" userId="be1275e743b3e910" providerId="LiveId" clId="{678FADD9-85F7-4498-8B50-6074EE90B348}" dt="2017-12-27T10:33:52.314" v="452" actId="1076"/>
          <ac:picMkLst>
            <pc:docMk/>
            <pc:sldMk cId="4286431381" sldId="272"/>
            <ac:picMk id="4097" creationId="{4E701635-DD0B-4ACD-8282-DA2DFDB44CA0}"/>
          </ac:picMkLst>
        </pc:picChg>
        <pc:picChg chg="add mod">
          <ac:chgData name="Véronique Lacour" userId="be1275e743b3e910" providerId="LiveId" clId="{678FADD9-85F7-4498-8B50-6074EE90B348}" dt="2017-12-27T10:33:48.704" v="450" actId="1076"/>
          <ac:picMkLst>
            <pc:docMk/>
            <pc:sldMk cId="4286431381" sldId="272"/>
            <ac:picMk id="4099" creationId="{13E7537A-94AE-457B-80FC-9ACBC4B06A90}"/>
          </ac:picMkLst>
        </pc:picChg>
        <pc:picChg chg="add mod">
          <ac:chgData name="Véronique Lacour" userId="be1275e743b3e910" providerId="LiveId" clId="{678FADD9-85F7-4498-8B50-6074EE90B348}" dt="2017-12-27T10:33:46.161" v="449" actId="1076"/>
          <ac:picMkLst>
            <pc:docMk/>
            <pc:sldMk cId="4286431381" sldId="272"/>
            <ac:picMk id="4100" creationId="{EE64FEE5-4947-40E1-B90E-EABCDAF2D2F3}"/>
          </ac:picMkLst>
        </pc:picChg>
      </pc:sldChg>
      <pc:sldChg chg="addSp modSp add modAnim">
        <pc:chgData name="Véronique Lacour" userId="be1275e743b3e910" providerId="LiveId" clId="{678FADD9-85F7-4498-8B50-6074EE90B348}" dt="2017-12-27T10:45:14.106" v="553"/>
        <pc:sldMkLst>
          <pc:docMk/>
          <pc:sldMk cId="3354220781" sldId="273"/>
        </pc:sldMkLst>
        <pc:spChg chg="add mod">
          <ac:chgData name="Véronique Lacour" userId="be1275e743b3e910" providerId="LiveId" clId="{678FADD9-85F7-4498-8B50-6074EE90B348}" dt="2017-12-27T10:43:48.910" v="544" actId="20577"/>
          <ac:spMkLst>
            <pc:docMk/>
            <pc:sldMk cId="3354220781" sldId="273"/>
            <ac:spMk id="2" creationId="{36B2D1F3-B820-4526-95CA-27E260BE3A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309D6-DCD5-4A22-A486-DA4814E08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284444-0C38-4BE8-923F-77F6A7327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93E42-EDDC-434E-A363-7BC4177E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4A99A5-D2A8-4488-9000-82FE76D0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24B0DD-44E2-4114-BB88-37884C27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85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8C8BE-C35A-4CCA-848C-1656D874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D5A835-B153-410C-973C-8D3BD79B1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CCCB7E-213D-4D01-B9B8-C0D29AA0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31CA9-4CA9-4E64-ACBE-14047123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740FC0-AAD3-4DDE-8457-FBC86212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7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1B3C65-C9E0-47F4-975F-015C37EF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379D9F-A970-439F-8133-0E15D519A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D08412-3F00-45E1-B93F-2DA38B48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21F281-280D-4A69-A05D-2FF77F2D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8D517-4752-43DF-A55D-DC6A0B1B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1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A8F3F-4666-4601-8FF1-5F7994FE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8D3C1-0E14-447F-A1AF-CDCBD50F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8030AE-B47A-4603-B4BF-88E1B5D1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96924-D6EC-4C18-9D6E-E8B4F0BC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A6362-F2E9-4CA6-AFE8-49063B65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99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A5396-63F6-4AD9-99D8-7E6C0014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093935-9AE0-479F-A0BD-83258A542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8B586-302B-4C02-BC48-62B4096B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B6236E-7073-4EFC-BAC2-ADAC91D9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90292-9963-49A9-B35A-4473F7E5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13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F9A35-5DE0-40B1-9578-77677DD8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18F7E-BA7D-4600-A623-9751C15FC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35DBB-2D74-44DF-B9A8-7D4437E8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DB096B-CD44-49A0-8A93-52178F2D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6856C0-A306-4A69-A4E9-B6FBED89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5973CA-DE6A-4280-AEB1-BC26418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49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39F9C-7F2A-4C16-9203-B6E3D000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D7C308-A7D4-480E-AC7A-F2E7C48D2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0D928B-3869-4199-A571-5D7F5D844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8008DF-7B79-4E23-AA20-F062B156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457FD1-098D-4CAC-94CE-EC2C2716F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DB37B6-02BB-4F80-B8EF-CBE08831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003D00-B1CE-484E-8014-44697F0B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475FD9-3731-40D0-96A6-03B6A184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0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7286E-AB89-41D1-9FA0-5F4F6210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A93191-0017-403E-ACAA-092C1462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E40012-B297-4291-A5C3-33676181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E07999-D4FE-4665-A823-DD8C9DB5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5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0A5BCA-AB2D-4B87-82D2-D5FF9A66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69452D-ABE8-4233-9C68-3B4DD29E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99FD24-3CDA-4CE9-A094-88683C15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64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B9BC8-6853-47D5-BCA9-69D50C81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2122C-0BC6-41BA-8F40-8027CE2B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323B5C-C691-4781-A850-DD6E4638B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3A4D3-CD96-4414-856E-A1AAFC52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D86B5B-572B-4DD2-833C-619945E9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9F2CD-996D-4A39-8598-1BDD8821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6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F836F-6B9F-4D5C-B992-62E3B9D7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CC023F-3AD2-4C79-BDA2-BF345E903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A0C7F4-8069-4BDA-AEDD-15E4091C6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0B620D-DEF9-4446-A1C8-BAFD820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87A58E-5CD0-44B7-8ABA-1C5167AB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9B59FC-9173-49A0-86D0-B8588E6C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81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819F0-B14E-4641-A403-3CC0F958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5172F4-F9C2-4C4C-90CF-30DEC9D52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DB0AE6-A589-4B78-B6BB-841C1CD84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9C8A9-06CC-427F-86C8-8487B3DAF7F3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B2D8C-7DA3-47DB-8BA3-F44EEFE48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724644-966E-40F3-AD36-C929CEE29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8B73-9482-4553-85FA-49C43A526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84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052B78C-63EE-4F06-92AE-B3073FEA4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4976030" y="1251920"/>
            <a:ext cx="6731338" cy="4620696"/>
          </a:xfrm>
          <a:prstGeom prst="rect">
            <a:avLst/>
          </a:prstGeom>
        </p:spPr>
      </p:pic>
      <p:pic>
        <p:nvPicPr>
          <p:cNvPr id="5" name="Image 4" descr="Une image contenant cintre&#10;&#10;Description générée avec un niveau de confiance élevé">
            <a:extLst>
              <a:ext uri="{FF2B5EF4-FFF2-40B4-BE49-F238E27FC236}">
                <a16:creationId xmlns:a16="http://schemas.microsoft.com/office/drawing/2014/main" id="{65BA4AA1-8951-421E-B359-3B3FBFB09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251920"/>
            <a:ext cx="4169663" cy="43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9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3BAA9D1-10F3-432D-AECB-EFD288B57064}"/>
              </a:ext>
            </a:extLst>
          </p:cNvPr>
          <p:cNvSpPr txBox="1"/>
          <p:nvPr/>
        </p:nvSpPr>
        <p:spPr>
          <a:xfrm>
            <a:off x="697992" y="699516"/>
            <a:ext cx="1816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9046AF-05DA-4B3D-BE02-1B28EB840C90}"/>
              </a:ext>
            </a:extLst>
          </p:cNvPr>
          <p:cNvSpPr txBox="1"/>
          <p:nvPr/>
        </p:nvSpPr>
        <p:spPr>
          <a:xfrm>
            <a:off x="3001028" y="694943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6B3526-BD94-4BC9-A3DF-CDA03E82AF86}"/>
              </a:ext>
            </a:extLst>
          </p:cNvPr>
          <p:cNvSpPr txBox="1"/>
          <p:nvPr/>
        </p:nvSpPr>
        <p:spPr>
          <a:xfrm>
            <a:off x="6906767" y="694942"/>
            <a:ext cx="2721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F107BA-5827-4448-BF79-3D666164F657}"/>
              </a:ext>
            </a:extLst>
          </p:cNvPr>
          <p:cNvSpPr txBox="1"/>
          <p:nvPr/>
        </p:nvSpPr>
        <p:spPr>
          <a:xfrm>
            <a:off x="6687311" y="2181689"/>
            <a:ext cx="4064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  </a:t>
            </a:r>
          </a:p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285AC5-D2C1-4603-BC2C-F42E7DB01334}"/>
              </a:ext>
            </a:extLst>
          </p:cNvPr>
          <p:cNvSpPr txBox="1"/>
          <p:nvPr/>
        </p:nvSpPr>
        <p:spPr>
          <a:xfrm>
            <a:off x="560831" y="2181689"/>
            <a:ext cx="4064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  </a:t>
            </a:r>
          </a:p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0C700DB-EE76-4A20-B2D1-43425F731F67}"/>
              </a:ext>
            </a:extLst>
          </p:cNvPr>
          <p:cNvCxnSpPr>
            <a:cxnSpLocks/>
          </p:cNvCxnSpPr>
          <p:nvPr/>
        </p:nvCxnSpPr>
        <p:spPr>
          <a:xfrm>
            <a:off x="4343400" y="1344168"/>
            <a:ext cx="21762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invertébré, moule, animal, mollusque&#10;&#10;Description générée avec un niveau de confiance très élevé">
            <a:extLst>
              <a:ext uri="{FF2B5EF4-FFF2-40B4-BE49-F238E27FC236}">
                <a16:creationId xmlns:a16="http://schemas.microsoft.com/office/drawing/2014/main" id="{9EEE7A2A-9EE6-4349-9398-10BA0BBD5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3932129"/>
            <a:ext cx="3300984" cy="24190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8C7E8E-1D67-4E3B-8E02-6C13F214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17" y="3932129"/>
            <a:ext cx="2745922" cy="27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74145C7-11CD-4C8B-91DD-92B84D516A7D}"/>
              </a:ext>
            </a:extLst>
          </p:cNvPr>
          <p:cNvSpPr txBox="1"/>
          <p:nvPr/>
        </p:nvSpPr>
        <p:spPr>
          <a:xfrm>
            <a:off x="762000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8E6814-0589-424A-94C3-A45ECA3EEB65}"/>
              </a:ext>
            </a:extLst>
          </p:cNvPr>
          <p:cNvSpPr txBox="1"/>
          <p:nvPr/>
        </p:nvSpPr>
        <p:spPr>
          <a:xfrm>
            <a:off x="2567867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C74AAA-ADEF-4036-A88D-DC8FC8457176}"/>
              </a:ext>
            </a:extLst>
          </p:cNvPr>
          <p:cNvSpPr txBox="1"/>
          <p:nvPr/>
        </p:nvSpPr>
        <p:spPr>
          <a:xfrm>
            <a:off x="761999" y="2842947"/>
            <a:ext cx="3974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u="sng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3472D9-A816-4B39-972D-17D2F173098D}"/>
              </a:ext>
            </a:extLst>
          </p:cNvPr>
          <p:cNvSpPr txBox="1"/>
          <p:nvPr/>
        </p:nvSpPr>
        <p:spPr>
          <a:xfrm>
            <a:off x="761999" y="5114395"/>
            <a:ext cx="1073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ssole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ssole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07A5E4-5944-4F28-A25A-EF4B630C618D}"/>
              </a:ext>
            </a:extLst>
          </p:cNvPr>
          <p:cNvSpPr txBox="1"/>
          <p:nvPr/>
        </p:nvSpPr>
        <p:spPr>
          <a:xfrm>
            <a:off x="4117900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F37548-2CF1-4911-91DD-6E41940F0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7" y="571500"/>
            <a:ext cx="4361878" cy="42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5BC337-9BBC-4DBC-8079-9F80C1416ED3}"/>
              </a:ext>
            </a:extLst>
          </p:cNvPr>
          <p:cNvSpPr txBox="1"/>
          <p:nvPr/>
        </p:nvSpPr>
        <p:spPr>
          <a:xfrm>
            <a:off x="762000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053EA3-A4A9-4171-BB06-EA25DA7EBF15}"/>
              </a:ext>
            </a:extLst>
          </p:cNvPr>
          <p:cNvSpPr txBox="1"/>
          <p:nvPr/>
        </p:nvSpPr>
        <p:spPr>
          <a:xfrm>
            <a:off x="2567867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780844-6460-488C-9F3B-4644FAA423F6}"/>
              </a:ext>
            </a:extLst>
          </p:cNvPr>
          <p:cNvSpPr txBox="1"/>
          <p:nvPr/>
        </p:nvSpPr>
        <p:spPr>
          <a:xfrm>
            <a:off x="761999" y="2842947"/>
            <a:ext cx="3974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u="sng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0AB6CB-BE3D-43C2-9708-C9C8635EC83F}"/>
              </a:ext>
            </a:extLst>
          </p:cNvPr>
          <p:cNvSpPr txBox="1"/>
          <p:nvPr/>
        </p:nvSpPr>
        <p:spPr>
          <a:xfrm>
            <a:off x="761999" y="5114395"/>
            <a:ext cx="1073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sse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sse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Résultat de recherche d'images pour &quot;trousse dessin couleur&quot;">
            <a:extLst>
              <a:ext uri="{FF2B5EF4-FFF2-40B4-BE49-F238E27FC236}">
                <a16:creationId xmlns:a16="http://schemas.microsoft.com/office/drawing/2014/main" id="{658F166F-FE4F-411E-8133-314089F597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2825" y="1109663"/>
            <a:ext cx="50863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5D9DF4-C1E9-4DDC-8941-B7198B7B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50" y="571500"/>
            <a:ext cx="4981004" cy="45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8141C5-4695-4771-A1D5-594ADCAEE502}"/>
              </a:ext>
            </a:extLst>
          </p:cNvPr>
          <p:cNvSpPr txBox="1"/>
          <p:nvPr/>
        </p:nvSpPr>
        <p:spPr>
          <a:xfrm>
            <a:off x="762000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FE6C20-0F05-47E1-A162-405A4ECAC2FC}"/>
              </a:ext>
            </a:extLst>
          </p:cNvPr>
          <p:cNvSpPr txBox="1"/>
          <p:nvPr/>
        </p:nvSpPr>
        <p:spPr>
          <a:xfrm>
            <a:off x="2567867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0FFEC3-1BDA-4A00-9966-7D418FBBC6F3}"/>
              </a:ext>
            </a:extLst>
          </p:cNvPr>
          <p:cNvSpPr txBox="1"/>
          <p:nvPr/>
        </p:nvSpPr>
        <p:spPr>
          <a:xfrm>
            <a:off x="761999" y="2842947"/>
            <a:ext cx="3974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CA7F23-4D60-4625-8575-80BBCE7B9659}"/>
              </a:ext>
            </a:extLst>
          </p:cNvPr>
          <p:cNvSpPr txBox="1"/>
          <p:nvPr/>
        </p:nvSpPr>
        <p:spPr>
          <a:xfrm>
            <a:off x="761999" y="5114395"/>
            <a:ext cx="1073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rire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rire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71E46B-A72B-4368-AAC7-8886F476A01A}"/>
              </a:ext>
            </a:extLst>
          </p:cNvPr>
          <p:cNvSpPr txBox="1"/>
          <p:nvPr/>
        </p:nvSpPr>
        <p:spPr>
          <a:xfrm>
            <a:off x="4117900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Résultat de recherche d'images pour &quot;sourire dessin couleur&quot;">
            <a:extLst>
              <a:ext uri="{FF2B5EF4-FFF2-40B4-BE49-F238E27FC236}">
                <a16:creationId xmlns:a16="http://schemas.microsoft.com/office/drawing/2014/main" id="{0E99E197-F2B3-46D6-8E70-797475C57A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663" y="1109663"/>
            <a:ext cx="46386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1A1912-D94F-4A70-B841-A77B08AC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285" y="440363"/>
            <a:ext cx="4599696" cy="45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8F64A35-8247-4167-9575-01D63E5ABE29}"/>
              </a:ext>
            </a:extLst>
          </p:cNvPr>
          <p:cNvSpPr txBox="1"/>
          <p:nvPr/>
        </p:nvSpPr>
        <p:spPr>
          <a:xfrm>
            <a:off x="762000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0E3038-BA16-4A9F-8D3A-71E616D2C968}"/>
              </a:ext>
            </a:extLst>
          </p:cNvPr>
          <p:cNvSpPr txBox="1"/>
          <p:nvPr/>
        </p:nvSpPr>
        <p:spPr>
          <a:xfrm>
            <a:off x="2567867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272CCC-23AE-426E-AC8C-52F81CAF6F1B}"/>
              </a:ext>
            </a:extLst>
          </p:cNvPr>
          <p:cNvSpPr txBox="1"/>
          <p:nvPr/>
        </p:nvSpPr>
        <p:spPr>
          <a:xfrm>
            <a:off x="761999" y="2842947"/>
            <a:ext cx="3974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rnevis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07988D-73CE-4637-ADF3-86274C611123}"/>
              </a:ext>
            </a:extLst>
          </p:cNvPr>
          <p:cNvSpPr txBox="1"/>
          <p:nvPr/>
        </p:nvSpPr>
        <p:spPr>
          <a:xfrm>
            <a:off x="761999" y="5114395"/>
            <a:ext cx="1073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rnevis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rnevis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03E7DF-77F9-4404-B010-9B341DB90E02}"/>
              </a:ext>
            </a:extLst>
          </p:cNvPr>
          <p:cNvSpPr txBox="1"/>
          <p:nvPr/>
        </p:nvSpPr>
        <p:spPr>
          <a:xfrm>
            <a:off x="4117900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vis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746B19-4991-4F4B-B378-829B51A9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46" y="486003"/>
            <a:ext cx="4229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44E358-BBC6-4304-A3A3-142C2428A7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374904"/>
            <a:ext cx="8631936" cy="6108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67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18BEC-CD08-4D3E-A837-DDDF59A18F65}"/>
              </a:ext>
            </a:extLst>
          </p:cNvPr>
          <p:cNvSpPr/>
          <p:nvPr/>
        </p:nvSpPr>
        <p:spPr>
          <a:xfrm>
            <a:off x="548640" y="530352"/>
            <a:ext cx="7982712" cy="5977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Monsieur O et Mademoiselle U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f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une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imiter le mé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« 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! 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! 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à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mé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son tr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32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 !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EAF73C-FB9D-4442-B16A-7E0910A04B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28" y="820546"/>
            <a:ext cx="2897124" cy="46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>
            <a:extLst>
              <a:ext uri="{FF2B5EF4-FFF2-40B4-BE49-F238E27FC236}">
                <a16:creationId xmlns:a16="http://schemas.microsoft.com/office/drawing/2014/main" id="{4E701635-DD0B-4ACD-8282-DA2DFDB4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"/>
          <a:stretch>
            <a:fillRect/>
          </a:stretch>
        </p:blipFill>
        <p:spPr bwMode="auto">
          <a:xfrm>
            <a:off x="172464" y="2533682"/>
            <a:ext cx="3646043" cy="31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 4">
            <a:extLst>
              <a:ext uri="{FF2B5EF4-FFF2-40B4-BE49-F238E27FC236}">
                <a16:creationId xmlns:a16="http://schemas.microsoft.com/office/drawing/2014/main" id="{EE64FEE5-4947-40E1-B90E-EABCDAF2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81" y="1189609"/>
            <a:ext cx="2295779" cy="31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narrative : rectangle 5">
            <a:extLst>
              <a:ext uri="{FF2B5EF4-FFF2-40B4-BE49-F238E27FC236}">
                <a16:creationId xmlns:a16="http://schemas.microsoft.com/office/drawing/2014/main" id="{0FB423E6-A6E6-46A7-855D-E15D96FC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5" y="501079"/>
            <a:ext cx="4460179" cy="1748345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es-tu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Mademoiselle U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fr-FR" altLang="fr-FR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es-tu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fr-FR" altLang="fr-FR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Image 6">
            <a:extLst>
              <a:ext uri="{FF2B5EF4-FFF2-40B4-BE49-F238E27FC236}">
                <a16:creationId xmlns:a16="http://schemas.microsoft.com/office/drawing/2014/main" id="{13E7537A-94AE-457B-80FC-9ACBC4B0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46" y="2422324"/>
            <a:ext cx="4554410" cy="32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3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D1F3-B820-4526-95CA-27E260BE3A7C}"/>
              </a:ext>
            </a:extLst>
          </p:cNvPr>
          <p:cNvSpPr/>
          <p:nvPr/>
        </p:nvSpPr>
        <p:spPr>
          <a:xfrm>
            <a:off x="420624" y="365760"/>
            <a:ext cx="114117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Mademoiselle U 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à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cache-cache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Monsieur O. </a:t>
            </a:r>
            <a:endParaRPr lang="fr-FR" altLang="fr-FR" sz="26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Auj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fr-FR" altLang="fr-FR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fr-FR" alt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Mademoiselle U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cache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Monsieur O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cherche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pa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Mademoiselle U. </a:t>
            </a:r>
            <a:endParaRPr lang="fr-FR" altLang="fr-FR" sz="26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-tu ? Mademoiselle U ?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-tu ? </a:t>
            </a:r>
            <a:r>
              <a:rPr lang="fr-FR" alt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 pas de ré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se. </a:t>
            </a:r>
            <a:endParaRPr lang="fr-FR" altLang="fr-FR" sz="26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à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Monsieur O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brui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ssin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altLang="fr-FR" sz="26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 ! Monsieur O a tr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 Mademoiselle U. </a:t>
            </a:r>
            <a:endParaRPr lang="fr-FR" altLang="fr-FR" sz="26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Alors, ils se donne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chantant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alt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es-tu ?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 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es-tu ? </a:t>
            </a:r>
            <a:r>
              <a:rPr lang="fr-FR" alt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depui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r, si Monsieur O donne la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Mademoiselle U, on </a:t>
            </a:r>
            <a:r>
              <a:rPr lang="fr-FR" altLang="fr-FR" sz="2600" dirty="0">
                <a:solidFill>
                  <a:srgbClr val="0070C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      </a:t>
            </a:r>
            <a:r>
              <a:rPr lang="fr-FR" alt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am</a:t>
            </a:r>
            <a:r>
              <a:rPr lang="fr-FR" altLang="fr-FR" sz="2600" dirty="0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</a:t>
            </a:r>
            <a:r>
              <a:rPr lang="fr-FR" altLang="fr-FR" sz="26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fr-FR" altLang="fr-F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fr-FR" altLang="fr-FR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altLang="fr-FR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85E96E-265D-4AB2-852F-1812D61CE3AF}"/>
              </a:ext>
            </a:extLst>
          </p:cNvPr>
          <p:cNvSpPr txBox="1"/>
          <p:nvPr/>
        </p:nvSpPr>
        <p:spPr>
          <a:xfrm>
            <a:off x="762000" y="571500"/>
            <a:ext cx="866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D79F82-58B5-492D-B66A-7E808B611056}"/>
              </a:ext>
            </a:extLst>
          </p:cNvPr>
          <p:cNvSpPr txBox="1"/>
          <p:nvPr/>
        </p:nvSpPr>
        <p:spPr>
          <a:xfrm>
            <a:off x="2502303" y="571500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6E6927-4F93-4C49-931C-99C18893B6C0}"/>
              </a:ext>
            </a:extLst>
          </p:cNvPr>
          <p:cNvSpPr txBox="1"/>
          <p:nvPr/>
        </p:nvSpPr>
        <p:spPr>
          <a:xfrm>
            <a:off x="761999" y="2842947"/>
            <a:ext cx="217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2542FA-BC54-4469-B91C-34D8B03926C4}"/>
              </a:ext>
            </a:extLst>
          </p:cNvPr>
          <p:cNvSpPr txBox="1"/>
          <p:nvPr/>
        </p:nvSpPr>
        <p:spPr>
          <a:xfrm>
            <a:off x="761999" y="5114395"/>
            <a:ext cx="7018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pic>
        <p:nvPicPr>
          <p:cNvPr id="7" name="Image 6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37502CC4-DD6E-465D-9A99-F2B4DFF04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57" y="672391"/>
            <a:ext cx="48101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AD2229-E31B-477D-B616-D0B16D847040}"/>
              </a:ext>
            </a:extLst>
          </p:cNvPr>
          <p:cNvSpPr txBox="1"/>
          <p:nvPr/>
        </p:nvSpPr>
        <p:spPr>
          <a:xfrm>
            <a:off x="697992" y="699516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B82A0A-A6E4-4A03-A799-AAC77182C975}"/>
              </a:ext>
            </a:extLst>
          </p:cNvPr>
          <p:cNvSpPr txBox="1"/>
          <p:nvPr/>
        </p:nvSpPr>
        <p:spPr>
          <a:xfrm>
            <a:off x="2744996" y="699515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51B9DD-5A2F-4E0D-A5E4-C284FAEC8F94}"/>
              </a:ext>
            </a:extLst>
          </p:cNvPr>
          <p:cNvSpPr txBox="1"/>
          <p:nvPr/>
        </p:nvSpPr>
        <p:spPr>
          <a:xfrm>
            <a:off x="697991" y="2970963"/>
            <a:ext cx="217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2E8B51-5E7D-4DFC-BA06-3E35A658F6FE}"/>
              </a:ext>
            </a:extLst>
          </p:cNvPr>
          <p:cNvSpPr txBox="1"/>
          <p:nvPr/>
        </p:nvSpPr>
        <p:spPr>
          <a:xfrm>
            <a:off x="697991" y="5242411"/>
            <a:ext cx="8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612BB-995E-40AD-A08F-CC387FCE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158" y="0"/>
            <a:ext cx="3460538" cy="55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D06DFAD-65E8-47E0-9941-EAB2B1463FDE}"/>
              </a:ext>
            </a:extLst>
          </p:cNvPr>
          <p:cNvSpPr txBox="1"/>
          <p:nvPr/>
        </p:nvSpPr>
        <p:spPr>
          <a:xfrm>
            <a:off x="697992" y="699516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D70252-8DB9-471A-9CF6-C74E7D025B11}"/>
              </a:ext>
            </a:extLst>
          </p:cNvPr>
          <p:cNvSpPr txBox="1"/>
          <p:nvPr/>
        </p:nvSpPr>
        <p:spPr>
          <a:xfrm>
            <a:off x="2744996" y="699515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268D03-64FD-40AA-8339-E650FAB776F3}"/>
              </a:ext>
            </a:extLst>
          </p:cNvPr>
          <p:cNvSpPr txBox="1"/>
          <p:nvPr/>
        </p:nvSpPr>
        <p:spPr>
          <a:xfrm>
            <a:off x="697991" y="2970963"/>
            <a:ext cx="217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4ABF16-3F0B-4BE3-BCBC-1A15BD87CE94}"/>
              </a:ext>
            </a:extLst>
          </p:cNvPr>
          <p:cNvSpPr txBox="1"/>
          <p:nvPr/>
        </p:nvSpPr>
        <p:spPr>
          <a:xfrm>
            <a:off x="697991" y="5242411"/>
            <a:ext cx="8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pic>
        <p:nvPicPr>
          <p:cNvPr id="8" name="Image 7" descr="Une image contenant ciel&#10;&#10;Description générée avec un niveau de confiance très élevé">
            <a:extLst>
              <a:ext uri="{FF2B5EF4-FFF2-40B4-BE49-F238E27FC236}">
                <a16:creationId xmlns:a16="http://schemas.microsoft.com/office/drawing/2014/main" id="{868D3F2D-F7B1-49D5-9B87-D924A4DA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00" y="1298449"/>
            <a:ext cx="7228119" cy="31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184C75-60C4-42A4-96AC-8F6DFC7F259F}"/>
              </a:ext>
            </a:extLst>
          </p:cNvPr>
          <p:cNvSpPr txBox="1"/>
          <p:nvPr/>
        </p:nvSpPr>
        <p:spPr>
          <a:xfrm>
            <a:off x="697992" y="699516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34B483-E3C5-48AC-8DE3-E85C40E52DD6}"/>
              </a:ext>
            </a:extLst>
          </p:cNvPr>
          <p:cNvSpPr txBox="1"/>
          <p:nvPr/>
        </p:nvSpPr>
        <p:spPr>
          <a:xfrm>
            <a:off x="2744996" y="699515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DF9F05-D0B7-4401-9AAE-75D27FEECB18}"/>
              </a:ext>
            </a:extLst>
          </p:cNvPr>
          <p:cNvSpPr txBox="1"/>
          <p:nvPr/>
        </p:nvSpPr>
        <p:spPr>
          <a:xfrm>
            <a:off x="697991" y="2970963"/>
            <a:ext cx="217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8C4518-11FF-4923-90BA-6CC7178D4554}"/>
              </a:ext>
            </a:extLst>
          </p:cNvPr>
          <p:cNvSpPr txBox="1"/>
          <p:nvPr/>
        </p:nvSpPr>
        <p:spPr>
          <a:xfrm>
            <a:off x="697991" y="5242411"/>
            <a:ext cx="8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F23FC0-FBB9-40C0-AB14-0D82C5F3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6" y="396241"/>
            <a:ext cx="4904232" cy="51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A80755B-9C36-4DF8-B464-6C47C6045C03}"/>
              </a:ext>
            </a:extLst>
          </p:cNvPr>
          <p:cNvSpPr txBox="1"/>
          <p:nvPr/>
        </p:nvSpPr>
        <p:spPr>
          <a:xfrm>
            <a:off x="697992" y="699516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475BC4-04C3-4ACE-BD25-38D7A77CB7D3}"/>
              </a:ext>
            </a:extLst>
          </p:cNvPr>
          <p:cNvSpPr txBox="1"/>
          <p:nvPr/>
        </p:nvSpPr>
        <p:spPr>
          <a:xfrm>
            <a:off x="2744996" y="699515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FC5C6B-D3D2-48FC-A540-929E788FE463}"/>
              </a:ext>
            </a:extLst>
          </p:cNvPr>
          <p:cNvSpPr txBox="1"/>
          <p:nvPr/>
        </p:nvSpPr>
        <p:spPr>
          <a:xfrm>
            <a:off x="697991" y="2970963"/>
            <a:ext cx="263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4983D2-8C8E-4FC7-A86E-E60273BCCD53}"/>
              </a:ext>
            </a:extLst>
          </p:cNvPr>
          <p:cNvSpPr txBox="1"/>
          <p:nvPr/>
        </p:nvSpPr>
        <p:spPr>
          <a:xfrm>
            <a:off x="697991" y="5242411"/>
            <a:ext cx="8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241D44-1DA7-4A97-BE70-82940EF0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899769"/>
            <a:ext cx="5491545" cy="41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58E91AA-88E6-48F0-BC9B-D223B1B2F8D7}"/>
              </a:ext>
            </a:extLst>
          </p:cNvPr>
          <p:cNvSpPr txBox="1"/>
          <p:nvPr/>
        </p:nvSpPr>
        <p:spPr>
          <a:xfrm>
            <a:off x="697992" y="699516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8FB104-B42E-46CE-87FD-4D91827B2278}"/>
              </a:ext>
            </a:extLst>
          </p:cNvPr>
          <p:cNvSpPr txBox="1"/>
          <p:nvPr/>
        </p:nvSpPr>
        <p:spPr>
          <a:xfrm>
            <a:off x="2744996" y="699515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pé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5584A3-5146-48DC-BC04-23D41D342A73}"/>
              </a:ext>
            </a:extLst>
          </p:cNvPr>
          <p:cNvSpPr txBox="1"/>
          <p:nvPr/>
        </p:nvSpPr>
        <p:spPr>
          <a:xfrm>
            <a:off x="697991" y="2970962"/>
            <a:ext cx="275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pé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BA103F-3153-41F2-9F80-1D94AA6744C8}"/>
              </a:ext>
            </a:extLst>
          </p:cNvPr>
          <p:cNvSpPr txBox="1"/>
          <p:nvPr/>
        </p:nvSpPr>
        <p:spPr>
          <a:xfrm>
            <a:off x="697991" y="5242411"/>
            <a:ext cx="8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pé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pé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5F4907-7951-4011-80F8-C0630301A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20" y="599926"/>
            <a:ext cx="36957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A95A6E-29EA-4C5A-A0D3-3563B8E948A0}"/>
              </a:ext>
            </a:extLst>
          </p:cNvPr>
          <p:cNvSpPr txBox="1"/>
          <p:nvPr/>
        </p:nvSpPr>
        <p:spPr>
          <a:xfrm>
            <a:off x="697992" y="699516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CF9C43-BF3C-416F-8C5D-4D5484BC6B04}"/>
              </a:ext>
            </a:extLst>
          </p:cNvPr>
          <p:cNvSpPr txBox="1"/>
          <p:nvPr/>
        </p:nvSpPr>
        <p:spPr>
          <a:xfrm>
            <a:off x="2744996" y="699515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D0EA90-A132-42D3-9AE3-D689BE77F773}"/>
              </a:ext>
            </a:extLst>
          </p:cNvPr>
          <p:cNvSpPr txBox="1"/>
          <p:nvPr/>
        </p:nvSpPr>
        <p:spPr>
          <a:xfrm>
            <a:off x="697991" y="2970963"/>
            <a:ext cx="217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E3649F-F63B-4965-B5D8-1268C9D71D67}"/>
              </a:ext>
            </a:extLst>
          </p:cNvPr>
          <p:cNvSpPr txBox="1"/>
          <p:nvPr/>
        </p:nvSpPr>
        <p:spPr>
          <a:xfrm>
            <a:off x="697991" y="5242411"/>
            <a:ext cx="8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tre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</a:p>
        </p:txBody>
      </p:sp>
      <p:sp>
        <p:nvSpPr>
          <p:cNvPr id="6" name="AutoShape 2" descr="Résultat de recherche d'images pour &quot;loutre dessin couleur&quot;">
            <a:extLst>
              <a:ext uri="{FF2B5EF4-FFF2-40B4-BE49-F238E27FC236}">
                <a16:creationId xmlns:a16="http://schemas.microsoft.com/office/drawing/2014/main" id="{3141F046-A36D-4A0F-BD56-665A95D25D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1963" y="1109663"/>
            <a:ext cx="36480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B72C05-AC98-4841-875E-5E21A52752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5576" y="231927"/>
            <a:ext cx="4562856" cy="58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AF0E34A-FFF0-4D6E-BA9B-2F9C81643F16}"/>
              </a:ext>
            </a:extLst>
          </p:cNvPr>
          <p:cNvSpPr txBox="1"/>
          <p:nvPr/>
        </p:nvSpPr>
        <p:spPr>
          <a:xfrm>
            <a:off x="697992" y="699516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3AF790-6A58-4CCD-B64E-F8877D9AB093}"/>
              </a:ext>
            </a:extLst>
          </p:cNvPr>
          <p:cNvSpPr txBox="1"/>
          <p:nvPr/>
        </p:nvSpPr>
        <p:spPr>
          <a:xfrm>
            <a:off x="2744996" y="699515"/>
            <a:ext cx="16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fr-FR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F972FD-61CE-4825-920B-7C7950AE7D09}"/>
              </a:ext>
            </a:extLst>
          </p:cNvPr>
          <p:cNvSpPr txBox="1"/>
          <p:nvPr/>
        </p:nvSpPr>
        <p:spPr>
          <a:xfrm>
            <a:off x="697991" y="2970963"/>
            <a:ext cx="217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510A46-BBF0-4865-9F61-D019A49EA3AC}"/>
              </a:ext>
            </a:extLst>
          </p:cNvPr>
          <p:cNvSpPr txBox="1"/>
          <p:nvPr/>
        </p:nvSpPr>
        <p:spPr>
          <a:xfrm>
            <a:off x="697991" y="5242411"/>
            <a:ext cx="8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ve – </a:t>
            </a:r>
            <a:r>
              <a:rPr lang="fr-FR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878307-9052-4539-8191-318DBECFD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72" y="554048"/>
            <a:ext cx="5797133" cy="4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257</Words>
  <Application>Microsoft Office PowerPoint</Application>
  <PresentationFormat>Grand écran</PresentationFormat>
  <Paragraphs>74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Berlin Sans FB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Lacour</dc:creator>
  <cp:lastModifiedBy>Véronique Lacour</cp:lastModifiedBy>
  <cp:revision>1</cp:revision>
  <dcterms:created xsi:type="dcterms:W3CDTF">2017-12-23T13:37:29Z</dcterms:created>
  <dcterms:modified xsi:type="dcterms:W3CDTF">2017-12-27T10:45:24Z</dcterms:modified>
</cp:coreProperties>
</file>