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42B75B-2E04-4C6F-9905-DB1003198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310127-8A89-4596-A841-5BE3DB8D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2322B9-84FA-4351-BFB9-6B5DD5249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D7842F-8D76-4D7F-8CFF-8EB6A667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B43849-87CC-4EC8-808F-6D05B68CB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990872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59EF3E-3A0A-4F07-BF0D-3E2CBCFB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681891-6720-4883-9046-4A4E8F20A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ED5B17-B3EC-4D81-863C-F21683BC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FC9BD7-E1DB-4738-8442-2EA202E1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681918-F525-4E40-8658-FC3B5D67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844948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572E4F-B779-4B34-B106-949695F1A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5460E8-475F-43CF-AEA3-A5F01C6C8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65AA30-F5ED-4A85-B66D-6C4F4FE3E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FE41E2-7EAE-4D6A-BFD6-35975D86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5360E5-A363-45D6-8BF0-8E6A5042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892182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94A106-1DD4-4B64-9002-51FB1409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5A080C-8B6C-4F3F-B2BC-3D7B5C97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DD57A-E1C4-42A0-AD85-3759F636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98E929-6BC8-456E-85A0-F6D38F47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523F78-7498-40A7-B310-C6E870654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35446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FCB3BC-4BB7-45E9-8A47-9EB6B895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87D491-9C9A-4DEB-AAA7-E7730FADB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42580E-558F-41A3-943D-2EB3FBE8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CDD896-6231-4B47-9308-11DDB5FAF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770A1C-FC3F-4278-BAE2-B24218E3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39311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351999-B515-4467-99B1-1C9950AD5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44A92B-8F04-438F-B671-111131F1A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13C82F-C1E3-480C-9422-002B84F7A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089C49-4400-43E0-84EC-E08460E1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E7AFA9-A30B-48BF-B8C8-5B6D3A7B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B2021E-57A7-40B5-87E1-F30744B3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73908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BBE71-BD7A-4BE0-940B-EA16B0EB9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2148D3-D4E1-4F66-A2F6-5BD566BC5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0BF1BC-B687-4D30-B271-E5E2D269E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287B84-86AC-452B-8F43-248031795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EB10E8-BF16-4B93-AE3D-AAED24356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7CCA289-4E10-47EC-9753-AC528D03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316632-0BDF-4974-A4C4-A96A3582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DDB5A0-F7A2-4EB0-819C-EE0EEAA22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50451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C8114-664F-4487-B968-2EA3F5B26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70547C-A5EA-45B6-8DD4-6BD7942B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EE09D9-4154-4D0F-BBC1-269CB358A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C40CE7-0FB0-45A3-8430-C39C9B15D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906300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BD7864-30C0-4470-BC17-16ED1713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DA00B1-CF83-4983-AE50-96BC72AF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5C34C3-E6F2-4570-B38E-3ADB887F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324965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08E9B-2C6F-42ED-A2F0-F065E34D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01EEDA-9CFB-4210-BB2A-65AD2D039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8F756E-7836-484A-B4A8-42599DA5A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8788B0-5FFD-4ADB-8039-5E3A1114E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348EC5-7072-4315-8B20-97071BCC6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F662B3-87A6-48F6-9EB4-19793824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833539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37431-5045-4023-B1FE-1C777DBCB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4CB179-9D8B-49D6-8B62-DDF8BE3C6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B2E168-C0D8-4511-9444-A353D5A02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CB4E54-9099-4259-A1FD-DFD899FF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7BC0CF-FCD1-45B8-9EB7-999E13377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42A138-A78F-4B3B-A9CF-FDB5AB3D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763324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A163D1E-2530-45C1-AA6B-BFC6F5D8E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5133DD-EC86-422A-B37F-D6C5AB10A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99E7FA-6D50-4EBA-945B-ECD032727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89D8-8499-4886-A113-62C1411FA859}" type="datetimeFigureOut">
              <a:rPr lang="fr-FR" smtClean="0"/>
              <a:t>15/09/2018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5CA4E2-A0C4-4488-B524-DA6E8045E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BD2F93-0280-4839-BC5F-273F5F79D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3E5D7-29AD-4895-9011-ABC45D2C6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74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>
            <a:extLst>
              <a:ext uri="{FF2B5EF4-FFF2-40B4-BE49-F238E27FC236}">
                <a16:creationId xmlns:a16="http://schemas.microsoft.com/office/drawing/2014/main" id="{AB14BEEE-6312-498A-901D-7084FA91754E}"/>
              </a:ext>
            </a:extLst>
          </p:cNvPr>
          <p:cNvSpPr/>
          <p:nvPr/>
        </p:nvSpPr>
        <p:spPr>
          <a:xfrm>
            <a:off x="4242816" y="5371591"/>
            <a:ext cx="576072" cy="5640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C43432A0-C164-4FFD-91E9-373CCFE9F1BB}"/>
              </a:ext>
            </a:extLst>
          </p:cNvPr>
          <p:cNvSpPr/>
          <p:nvPr/>
        </p:nvSpPr>
        <p:spPr>
          <a:xfrm>
            <a:off x="9911652" y="1966719"/>
            <a:ext cx="576072" cy="5640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41E5D27-DC3A-4905-8478-2A38528A8774}"/>
              </a:ext>
            </a:extLst>
          </p:cNvPr>
          <p:cNvSpPr/>
          <p:nvPr/>
        </p:nvSpPr>
        <p:spPr>
          <a:xfrm>
            <a:off x="3467588" y="1966719"/>
            <a:ext cx="175202" cy="39319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3BD79BEE-F986-4861-8672-B1A70FE150AB}"/>
              </a:ext>
            </a:extLst>
          </p:cNvPr>
          <p:cNvSpPr/>
          <p:nvPr/>
        </p:nvSpPr>
        <p:spPr>
          <a:xfrm>
            <a:off x="9320346" y="2028561"/>
            <a:ext cx="141951" cy="39319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0EC0127F-6B94-4C7F-89C4-0605500A61B7}"/>
              </a:ext>
            </a:extLst>
          </p:cNvPr>
          <p:cNvSpPr/>
          <p:nvPr/>
        </p:nvSpPr>
        <p:spPr>
          <a:xfrm>
            <a:off x="4048709" y="1984248"/>
            <a:ext cx="127234" cy="39319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997333AF-FB16-4710-B7A0-19D8C87DAA54}"/>
              </a:ext>
            </a:extLst>
          </p:cNvPr>
          <p:cNvSpPr/>
          <p:nvPr/>
        </p:nvSpPr>
        <p:spPr>
          <a:xfrm>
            <a:off x="3885641" y="1984248"/>
            <a:ext cx="141951" cy="39319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4BBCDD51-CBD4-49D3-8370-6EC34352A642}"/>
              </a:ext>
            </a:extLst>
          </p:cNvPr>
          <p:cNvSpPr/>
          <p:nvPr/>
        </p:nvSpPr>
        <p:spPr>
          <a:xfrm>
            <a:off x="9482109" y="2028561"/>
            <a:ext cx="141951" cy="39319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674E1E57-11ED-4086-AF64-20988F00DCB9}"/>
              </a:ext>
            </a:extLst>
          </p:cNvPr>
          <p:cNvSpPr/>
          <p:nvPr/>
        </p:nvSpPr>
        <p:spPr>
          <a:xfrm>
            <a:off x="4178808" y="1984248"/>
            <a:ext cx="265176" cy="48181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A7165C32-B89F-48A9-B6CA-41FEDA480EEE}"/>
              </a:ext>
            </a:extLst>
          </p:cNvPr>
          <p:cNvSpPr/>
          <p:nvPr/>
        </p:nvSpPr>
        <p:spPr>
          <a:xfrm>
            <a:off x="9643872" y="1984248"/>
            <a:ext cx="265176" cy="48181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04704342-F75C-4287-8DAD-50D29A39D682}"/>
              </a:ext>
            </a:extLst>
          </p:cNvPr>
          <p:cNvSpPr/>
          <p:nvPr/>
        </p:nvSpPr>
        <p:spPr>
          <a:xfrm>
            <a:off x="3570909" y="5453848"/>
            <a:ext cx="334200" cy="48181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9ED45CCC-3C39-463A-A075-F8E8E919FE98}"/>
              </a:ext>
            </a:extLst>
          </p:cNvPr>
          <p:cNvSpPr/>
          <p:nvPr/>
        </p:nvSpPr>
        <p:spPr>
          <a:xfrm>
            <a:off x="9643872" y="5212939"/>
            <a:ext cx="340906" cy="48181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2E81A52-E8AE-4488-A06B-9E04D38442A2}"/>
              </a:ext>
            </a:extLst>
          </p:cNvPr>
          <p:cNvSpPr txBox="1"/>
          <p:nvPr/>
        </p:nvSpPr>
        <p:spPr>
          <a:xfrm>
            <a:off x="9425317" y="5048426"/>
            <a:ext cx="1898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Berlin Sans FB" panose="020E0602020502020306" pitchFamily="34" charset="0"/>
              </a:rPr>
              <a:t>cube</a:t>
            </a:r>
            <a:endParaRPr lang="fr-FR" sz="3600" dirty="0">
              <a:solidFill>
                <a:schemeClr val="tx1">
                  <a:lumMod val="50000"/>
                  <a:lumOff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54FA950-08FC-460B-8A89-8A40DDE990E5}"/>
              </a:ext>
            </a:extLst>
          </p:cNvPr>
          <p:cNvSpPr txBox="1"/>
          <p:nvPr/>
        </p:nvSpPr>
        <p:spPr>
          <a:xfrm>
            <a:off x="3395707" y="5295701"/>
            <a:ext cx="2156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Berlin Sans FB" panose="020E0602020502020306" pitchFamily="34" charset="0"/>
              </a:rPr>
              <a:t>jumelle</a:t>
            </a:r>
            <a:r>
              <a:rPr lang="fr-FR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" panose="020E0602020502020306" pitchFamily="34" charset="0"/>
              </a:rPr>
              <a:t>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8F9A56F-3FA1-483C-B376-05D7CB2BAA0D}"/>
              </a:ext>
            </a:extLst>
          </p:cNvPr>
          <p:cNvSpPr txBox="1"/>
          <p:nvPr/>
        </p:nvSpPr>
        <p:spPr>
          <a:xfrm>
            <a:off x="8959924" y="1885262"/>
            <a:ext cx="1898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Berlin Sans FB" panose="020E0602020502020306" pitchFamily="34" charset="0"/>
              </a:rPr>
              <a:t>truelle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05E8A7D-3DF1-42DC-8341-0EF2814159EB}"/>
              </a:ext>
            </a:extLst>
          </p:cNvPr>
          <p:cNvSpPr txBox="1"/>
          <p:nvPr/>
        </p:nvSpPr>
        <p:spPr>
          <a:xfrm>
            <a:off x="3395707" y="1819735"/>
            <a:ext cx="1898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Berlin Sans FB" panose="020E0602020502020306" pitchFamily="34" charset="0"/>
              </a:rPr>
              <a:t>tortu</a:t>
            </a:r>
            <a:r>
              <a:rPr lang="fr-FR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" panose="020E0602020502020306" pitchFamily="34" charset="0"/>
              </a:rPr>
              <a:t>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CCB3CD3-31B3-4CF7-AE40-E86476E2876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38" y="922334"/>
            <a:ext cx="3140694" cy="163099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A9F4A4F-8A11-461A-83DA-0BEDF5FA81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94985"/>
            <a:ext cx="3107217" cy="183660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DD6FBEC-F6A9-46ED-BB24-563CF467F0C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91" y="3676289"/>
            <a:ext cx="3256093" cy="2340463"/>
          </a:xfrm>
          <a:prstGeom prst="rect">
            <a:avLst/>
          </a:prstGeom>
        </p:spPr>
      </p:pic>
      <p:pic>
        <p:nvPicPr>
          <p:cNvPr id="13" name="Image 1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D6114F4C-DBD4-4FDF-8CC4-FB5EAD52A5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969" y="3649199"/>
            <a:ext cx="1898248" cy="179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921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2" grpId="0" animBg="1"/>
      <p:bldP spid="14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21" grpId="0"/>
      <p:bldP spid="8" grpId="0"/>
      <p:bldP spid="9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CF920F7-18BF-4454-A842-2F1DE95A6B53}"/>
              </a:ext>
            </a:extLst>
          </p:cNvPr>
          <p:cNvSpPr/>
          <p:nvPr/>
        </p:nvSpPr>
        <p:spPr>
          <a:xfrm>
            <a:off x="4835127" y="4728405"/>
            <a:ext cx="264952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54973B-0277-4BA8-9A7A-53F972388422}"/>
              </a:ext>
            </a:extLst>
          </p:cNvPr>
          <p:cNvSpPr/>
          <p:nvPr/>
        </p:nvSpPr>
        <p:spPr>
          <a:xfrm>
            <a:off x="9590415" y="3812337"/>
            <a:ext cx="263837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505BE84-CCA0-4C34-8A34-AFC2E61596CD}"/>
              </a:ext>
            </a:extLst>
          </p:cNvPr>
          <p:cNvSpPr/>
          <p:nvPr/>
        </p:nvSpPr>
        <p:spPr>
          <a:xfrm>
            <a:off x="5523114" y="2861891"/>
            <a:ext cx="264952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D01CF4-39DB-4459-A220-FAE42C632271}"/>
              </a:ext>
            </a:extLst>
          </p:cNvPr>
          <p:cNvSpPr/>
          <p:nvPr/>
        </p:nvSpPr>
        <p:spPr>
          <a:xfrm>
            <a:off x="11247171" y="2861891"/>
            <a:ext cx="264952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09184C-1D68-4CA5-BDEB-3046545477B1}"/>
              </a:ext>
            </a:extLst>
          </p:cNvPr>
          <p:cNvSpPr/>
          <p:nvPr/>
        </p:nvSpPr>
        <p:spPr>
          <a:xfrm>
            <a:off x="2677591" y="1959923"/>
            <a:ext cx="264952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E35FCE-1EE6-4A53-9FC5-84504568D2AE}"/>
              </a:ext>
            </a:extLst>
          </p:cNvPr>
          <p:cNvSpPr/>
          <p:nvPr/>
        </p:nvSpPr>
        <p:spPr>
          <a:xfrm>
            <a:off x="10298565" y="1948647"/>
            <a:ext cx="299599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9807CB-5C32-481B-B1F5-B5C95870F78C}"/>
              </a:ext>
            </a:extLst>
          </p:cNvPr>
          <p:cNvSpPr/>
          <p:nvPr/>
        </p:nvSpPr>
        <p:spPr>
          <a:xfrm>
            <a:off x="8969328" y="1988952"/>
            <a:ext cx="299599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1F7B66-E387-4FE0-932E-B37F79BD0EF5}"/>
              </a:ext>
            </a:extLst>
          </p:cNvPr>
          <p:cNvSpPr/>
          <p:nvPr/>
        </p:nvSpPr>
        <p:spPr>
          <a:xfrm>
            <a:off x="8532598" y="1027510"/>
            <a:ext cx="264952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9F3EBA-A0D5-495B-BEC6-0C57E9937B0D}"/>
              </a:ext>
            </a:extLst>
          </p:cNvPr>
          <p:cNvSpPr/>
          <p:nvPr/>
        </p:nvSpPr>
        <p:spPr>
          <a:xfrm>
            <a:off x="1119826" y="1988952"/>
            <a:ext cx="299600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634B577-F3C9-4191-95AD-6CE701869248}"/>
              </a:ext>
            </a:extLst>
          </p:cNvPr>
          <p:cNvSpPr/>
          <p:nvPr/>
        </p:nvSpPr>
        <p:spPr>
          <a:xfrm>
            <a:off x="1617098" y="3722249"/>
            <a:ext cx="793040" cy="676015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5A10532C-F259-4283-BAAC-F17605332B27}"/>
              </a:ext>
            </a:extLst>
          </p:cNvPr>
          <p:cNvSpPr/>
          <p:nvPr/>
        </p:nvSpPr>
        <p:spPr>
          <a:xfrm>
            <a:off x="8293609" y="2006984"/>
            <a:ext cx="611258" cy="585927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662EE8BA-E218-4CF5-A0B7-B56A8EC2CB62}"/>
              </a:ext>
            </a:extLst>
          </p:cNvPr>
          <p:cNvSpPr/>
          <p:nvPr/>
        </p:nvSpPr>
        <p:spPr>
          <a:xfrm>
            <a:off x="5790371" y="2006985"/>
            <a:ext cx="611258" cy="5859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CAFEC187-FE5D-45A7-B527-7820C42E3A08}"/>
              </a:ext>
            </a:extLst>
          </p:cNvPr>
          <p:cNvSpPr/>
          <p:nvPr/>
        </p:nvSpPr>
        <p:spPr>
          <a:xfrm>
            <a:off x="1353312" y="2899353"/>
            <a:ext cx="527572" cy="585927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C42FEC30-F990-4160-A3B1-99BD85366132}"/>
              </a:ext>
            </a:extLst>
          </p:cNvPr>
          <p:cNvSpPr/>
          <p:nvPr/>
        </p:nvSpPr>
        <p:spPr>
          <a:xfrm>
            <a:off x="3334512" y="2899353"/>
            <a:ext cx="527572" cy="585927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3A6D50F0-7185-4EF8-A323-B392056914A4}"/>
              </a:ext>
            </a:extLst>
          </p:cNvPr>
          <p:cNvSpPr/>
          <p:nvPr/>
        </p:nvSpPr>
        <p:spPr>
          <a:xfrm>
            <a:off x="6176772" y="2909913"/>
            <a:ext cx="527572" cy="585927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1E6B75-82C4-4B51-8DB2-E58C4D6B07B4}"/>
              </a:ext>
            </a:extLst>
          </p:cNvPr>
          <p:cNvSpPr/>
          <p:nvPr/>
        </p:nvSpPr>
        <p:spPr>
          <a:xfrm>
            <a:off x="9854252" y="2909913"/>
            <a:ext cx="264952" cy="5859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1367436-E0B0-40E8-AEB9-839E835F03CB}"/>
              </a:ext>
            </a:extLst>
          </p:cNvPr>
          <p:cNvSpPr txBox="1"/>
          <p:nvPr/>
        </p:nvSpPr>
        <p:spPr>
          <a:xfrm>
            <a:off x="64009" y="772183"/>
            <a:ext cx="12127991" cy="476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J’adore le soir, regarder la lune</a:t>
            </a:r>
          </a:p>
          <a:p>
            <a:pPr algn="ctr"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Suspendue dans le ciel, aussi légère qu’une plume,</a:t>
            </a:r>
          </a:p>
          <a:p>
            <a:pPr algn="ctr"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Elle peut être toute pointue ou ronde comme une prune</a:t>
            </a:r>
          </a:p>
          <a:p>
            <a:pPr algn="ctr"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Quand je serai grand, à bord de ma fusée</a:t>
            </a:r>
          </a:p>
          <a:p>
            <a:pPr algn="ctr">
              <a:lnSpc>
                <a:spcPct val="150000"/>
              </a:lnSpc>
            </a:pPr>
            <a:r>
              <a:rPr lang="fr-FR" sz="4000" dirty="0">
                <a:latin typeface="Berlin Sans FB" panose="020E0602020502020306" pitchFamily="34" charset="0"/>
              </a:rPr>
              <a:t>J’irai sûrement la visiter.</a:t>
            </a:r>
          </a:p>
        </p:txBody>
      </p:sp>
    </p:spTree>
    <p:extLst>
      <p:ext uri="{BB962C8B-B14F-4D97-AF65-F5344CB8AC3E}">
        <p14:creationId xmlns:p14="http://schemas.microsoft.com/office/powerpoint/2010/main" val="2036819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  <p:bldP spid="15" grpId="0" animBg="1"/>
      <p:bldP spid="16" grpId="0" animBg="1"/>
      <p:bldP spid="11" grpId="0" animBg="1"/>
      <p:bldP spid="13" grpId="0" animBg="1"/>
      <p:bldP spid="5" grpId="0" animBg="1"/>
      <p:bldP spid="6" grpId="0" animBg="1"/>
      <p:bldP spid="8" grpId="0" animBg="1"/>
      <p:bldP spid="10" grpId="0" animBg="1"/>
      <p:bldP spid="21" grpId="0" animBg="1"/>
      <p:bldP spid="22" grpId="0" animBg="1"/>
      <p:bldP spid="23" grpId="0" animBg="1"/>
      <p:bldP spid="17" grpId="0" animBg="1"/>
      <p:bldP spid="19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B492D23-B1AF-4851-86F5-A23CC53B4B3E}"/>
              </a:ext>
            </a:extLst>
          </p:cNvPr>
          <p:cNvSpPr txBox="1"/>
          <p:nvPr/>
        </p:nvSpPr>
        <p:spPr>
          <a:xfrm>
            <a:off x="548640" y="320040"/>
            <a:ext cx="336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Différentes écritures de la lettre U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E90FB2-9927-46DD-B43D-DBFC286C1CF3}"/>
              </a:ext>
            </a:extLst>
          </p:cNvPr>
          <p:cNvSpPr txBox="1"/>
          <p:nvPr/>
        </p:nvSpPr>
        <p:spPr>
          <a:xfrm>
            <a:off x="1610868" y="1459992"/>
            <a:ext cx="926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/>
              <a:t>U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3D20A0-ACD7-4A1D-8CEC-258DD09BCBC8}"/>
              </a:ext>
            </a:extLst>
          </p:cNvPr>
          <p:cNvSpPr txBox="1"/>
          <p:nvPr/>
        </p:nvSpPr>
        <p:spPr>
          <a:xfrm>
            <a:off x="909829" y="4044636"/>
            <a:ext cx="992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>
                <a:latin typeface="Berlin Sans FB" panose="020E0602020502020306" pitchFamily="34" charset="0"/>
              </a:rPr>
              <a:t>u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1666B97-3869-4F63-88B1-F6BB6FE6749F}"/>
              </a:ext>
            </a:extLst>
          </p:cNvPr>
          <p:cNvSpPr txBox="1"/>
          <p:nvPr/>
        </p:nvSpPr>
        <p:spPr>
          <a:xfrm>
            <a:off x="3525145" y="2501758"/>
            <a:ext cx="13685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0" dirty="0">
                <a:latin typeface="Cursive standard" pitchFamily="2" charset="0"/>
              </a:rPr>
              <a:t>u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EA56333-35F1-40C8-AC52-A642F9F859D9}"/>
              </a:ext>
            </a:extLst>
          </p:cNvPr>
          <p:cNvSpPr txBox="1"/>
          <p:nvPr/>
        </p:nvSpPr>
        <p:spPr>
          <a:xfrm>
            <a:off x="8916928" y="846957"/>
            <a:ext cx="16642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0" dirty="0">
                <a:latin typeface="Cursive standard" pitchFamily="2" charset="0"/>
              </a:rPr>
              <a:t>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5D479A9-6D13-4ADC-9666-E4676EFF8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240" y="166819"/>
            <a:ext cx="2837688" cy="305796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C424EECD-6BB7-4706-9690-E1FD3DF95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989" y="3384774"/>
            <a:ext cx="2250361" cy="3061716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2E32538D-D230-456F-BEA2-37A08A3AB56D}"/>
              </a:ext>
            </a:extLst>
          </p:cNvPr>
          <p:cNvSpPr txBox="1"/>
          <p:nvPr/>
        </p:nvSpPr>
        <p:spPr>
          <a:xfrm>
            <a:off x="5247898" y="4635948"/>
            <a:ext cx="992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>
                <a:latin typeface="Berlin Sans FB" panose="020E0602020502020306" pitchFamily="34" charset="0"/>
              </a:rPr>
              <a:t>û</a:t>
            </a:r>
          </a:p>
        </p:txBody>
      </p:sp>
    </p:spTree>
    <p:extLst>
      <p:ext uri="{BB962C8B-B14F-4D97-AF65-F5344CB8AC3E}">
        <p14:creationId xmlns:p14="http://schemas.microsoft.com/office/powerpoint/2010/main" val="10205055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45A626-82BC-40EC-8935-5DA76F6D4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007335"/>
            <a:ext cx="6455833" cy="1497998"/>
          </a:xfrm>
        </p:spPr>
        <p:txBody>
          <a:bodyPr anchor="t">
            <a:normAutofit/>
          </a:bodyPr>
          <a:lstStyle/>
          <a:p>
            <a:pPr algn="l"/>
            <a:r>
              <a:rPr lang="fr-FR" sz="4800" b="1" dirty="0"/>
              <a:t>Découverte du son [u]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26B9EF5-5D92-4AC7-BC55-FC5C4C98E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05C5575-0F07-43D0-AE78-81EAA8E67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ED520D6-8B57-4047-BB5F-2BE1017B2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2767D9D-5828-45D4-889E-9F4D62F30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103" y="211666"/>
            <a:ext cx="1977943" cy="2131483"/>
          </a:xfrm>
          <a:prstGeom prst="rect">
            <a:avLst/>
          </a:prstGeom>
        </p:spPr>
      </p:pic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7583227-44AB-4ECD-AD51-9EC7A5A3E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28CF7CE0-C6C1-4E12-9319-5909AE1DD4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150" y="2581275"/>
            <a:ext cx="2814071" cy="382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81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Grand écran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Cursive standard</vt:lpstr>
      <vt:lpstr>Thème Office</vt:lpstr>
      <vt:lpstr>Présentation PowerPoint</vt:lpstr>
      <vt:lpstr>Présentation PowerPoint</vt:lpstr>
      <vt:lpstr>Présentation PowerPoint</vt:lpstr>
      <vt:lpstr>Découverte du son [u]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 Lacour</dc:creator>
  <cp:lastModifiedBy>Véronique Lacour</cp:lastModifiedBy>
  <cp:revision>1</cp:revision>
  <dcterms:created xsi:type="dcterms:W3CDTF">2018-09-15T10:09:19Z</dcterms:created>
  <dcterms:modified xsi:type="dcterms:W3CDTF">2018-09-15T10:14:09Z</dcterms:modified>
</cp:coreProperties>
</file>