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4E9"/>
    <a:srgbClr val="5BFB79"/>
    <a:srgbClr val="772766"/>
    <a:srgbClr val="254061"/>
    <a:srgbClr val="004C22"/>
    <a:srgbClr val="FC1610"/>
    <a:srgbClr val="2CE035"/>
    <a:srgbClr val="2A33E2"/>
    <a:srgbClr val="E32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4E92-B21D-4B39-B20F-9A58812FEA2C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E8B2-EA89-46CB-9DA4-70EC766644F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697" y="332656"/>
            <a:ext cx="865271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79512" y="332656"/>
            <a:ext cx="2232248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79512" y="4437112"/>
            <a:ext cx="2952328" cy="1656184"/>
          </a:xfrm>
          <a:prstGeom prst="rect">
            <a:avLst/>
          </a:prstGeom>
          <a:solidFill>
            <a:srgbClr val="004C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11760" y="1988840"/>
            <a:ext cx="1728192" cy="1224136"/>
          </a:xfrm>
          <a:prstGeom prst="rect">
            <a:avLst/>
          </a:prstGeom>
          <a:solidFill>
            <a:srgbClr val="2CE0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139952" y="1988840"/>
            <a:ext cx="2232248" cy="24482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80312" y="1988840"/>
            <a:ext cx="1368152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12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1760" y="332656"/>
            <a:ext cx="720080" cy="16561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131840" y="332656"/>
            <a:ext cx="1368152" cy="16561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13" name="Triangle rectangle 12"/>
          <p:cNvSpPr/>
          <p:nvPr/>
        </p:nvSpPr>
        <p:spPr>
          <a:xfrm>
            <a:off x="6372200" y="1988840"/>
            <a:ext cx="1008112" cy="2448272"/>
          </a:xfrm>
          <a:prstGeom prst="rtTriangle">
            <a:avLst/>
          </a:prstGeom>
          <a:solidFill>
            <a:srgbClr val="FC16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14" name="Triangle rectangle 13"/>
          <p:cNvSpPr/>
          <p:nvPr/>
        </p:nvSpPr>
        <p:spPr>
          <a:xfrm rot="10800000">
            <a:off x="6372200" y="1988840"/>
            <a:ext cx="1008112" cy="2448272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/>
          <p:cNvSpPr/>
          <p:nvPr/>
        </p:nvSpPr>
        <p:spPr>
          <a:xfrm>
            <a:off x="179512" y="1988840"/>
            <a:ext cx="1224136" cy="2448272"/>
          </a:xfrm>
          <a:prstGeom prst="rtTriangle">
            <a:avLst/>
          </a:prstGeom>
          <a:solidFill>
            <a:srgbClr val="E329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rot="10800000">
            <a:off x="179512" y="1988840"/>
            <a:ext cx="1224136" cy="244827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403648" y="1988840"/>
            <a:ext cx="1008112" cy="2448272"/>
          </a:xfrm>
          <a:prstGeom prst="rect">
            <a:avLst/>
          </a:prstGeom>
          <a:solidFill>
            <a:srgbClr val="2A33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8" name="Triangle rectangle 17"/>
          <p:cNvSpPr/>
          <p:nvPr/>
        </p:nvSpPr>
        <p:spPr>
          <a:xfrm>
            <a:off x="4499992" y="332656"/>
            <a:ext cx="2088232" cy="165618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9" name="Triangle rectangle 18"/>
          <p:cNvSpPr/>
          <p:nvPr/>
        </p:nvSpPr>
        <p:spPr>
          <a:xfrm rot="10800000">
            <a:off x="4499990" y="352358"/>
            <a:ext cx="2088233" cy="1656184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588224" y="332656"/>
            <a:ext cx="2160240" cy="16561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31840" y="4437112"/>
            <a:ext cx="29523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22" name="Triangle rectangle 21"/>
          <p:cNvSpPr/>
          <p:nvPr/>
        </p:nvSpPr>
        <p:spPr>
          <a:xfrm>
            <a:off x="6084168" y="4437112"/>
            <a:ext cx="792088" cy="1080120"/>
          </a:xfrm>
          <a:prstGeom prst="rtTriangl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15</a:t>
            </a:r>
            <a:endParaRPr lang="fr-FR" sz="1400" dirty="0"/>
          </a:p>
        </p:txBody>
      </p:sp>
      <p:sp>
        <p:nvSpPr>
          <p:cNvPr id="23" name="Triangle rectangle 22"/>
          <p:cNvSpPr/>
          <p:nvPr/>
        </p:nvSpPr>
        <p:spPr>
          <a:xfrm>
            <a:off x="6876256" y="4437112"/>
            <a:ext cx="792088" cy="1080120"/>
          </a:xfrm>
          <a:prstGeom prst="rt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16</a:t>
            </a:r>
            <a:endParaRPr lang="fr-FR" sz="1600" dirty="0"/>
          </a:p>
        </p:txBody>
      </p:sp>
      <p:sp>
        <p:nvSpPr>
          <p:cNvPr id="25" name="Triangle rectangle 24"/>
          <p:cNvSpPr/>
          <p:nvPr/>
        </p:nvSpPr>
        <p:spPr>
          <a:xfrm rot="10800000">
            <a:off x="6084168" y="4437112"/>
            <a:ext cx="792088" cy="1080120"/>
          </a:xfrm>
          <a:prstGeom prst="rtTriangle">
            <a:avLst/>
          </a:prstGeom>
          <a:solidFill>
            <a:srgbClr val="2540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/>
          <p:cNvSpPr/>
          <p:nvPr/>
        </p:nvSpPr>
        <p:spPr>
          <a:xfrm rot="10800000">
            <a:off x="6876256" y="4437112"/>
            <a:ext cx="792088" cy="1080120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/>
          <p:cNvSpPr/>
          <p:nvPr/>
        </p:nvSpPr>
        <p:spPr>
          <a:xfrm rot="10800000">
            <a:off x="7668344" y="4437112"/>
            <a:ext cx="1152128" cy="1080120"/>
          </a:xfrm>
          <a:prstGeom prst="rtTriangle">
            <a:avLst/>
          </a:prstGeom>
          <a:solidFill>
            <a:srgbClr val="7727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084168" y="5517232"/>
            <a:ext cx="2736304" cy="5760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17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2411760" y="3212976"/>
            <a:ext cx="1728192" cy="1224136"/>
          </a:xfrm>
          <a:prstGeom prst="rect">
            <a:avLst/>
          </a:prstGeom>
          <a:solidFill>
            <a:srgbClr val="F2A4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18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</cp:revision>
  <dcterms:created xsi:type="dcterms:W3CDTF">2015-05-31T19:50:58Z</dcterms:created>
  <dcterms:modified xsi:type="dcterms:W3CDTF">2015-05-31T20:22:09Z</dcterms:modified>
</cp:coreProperties>
</file>