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A4E9"/>
    <a:srgbClr val="5BFB79"/>
    <a:srgbClr val="772766"/>
    <a:srgbClr val="254061"/>
    <a:srgbClr val="004C22"/>
    <a:srgbClr val="FC1610"/>
    <a:srgbClr val="2CE035"/>
    <a:srgbClr val="2A33E2"/>
    <a:srgbClr val="E329E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2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4E92-B21D-4B39-B20F-9A58812FEA2C}" type="datetimeFigureOut">
              <a:rPr lang="fr-FR" smtClean="0"/>
              <a:t>31/05/2015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7E8B2-EA89-46CB-9DA4-70EC766644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4E92-B21D-4B39-B20F-9A58812FEA2C}" type="datetimeFigureOut">
              <a:rPr lang="fr-FR" smtClean="0"/>
              <a:t>31/05/2015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7E8B2-EA89-46CB-9DA4-70EC766644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4E92-B21D-4B39-B20F-9A58812FEA2C}" type="datetimeFigureOut">
              <a:rPr lang="fr-FR" smtClean="0"/>
              <a:t>31/05/2015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7E8B2-EA89-46CB-9DA4-70EC766644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4E92-B21D-4B39-B20F-9A58812FEA2C}" type="datetimeFigureOut">
              <a:rPr lang="fr-FR" smtClean="0"/>
              <a:t>31/05/2015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7E8B2-EA89-46CB-9DA4-70EC766644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4E92-B21D-4B39-B20F-9A58812FEA2C}" type="datetimeFigureOut">
              <a:rPr lang="fr-FR" smtClean="0"/>
              <a:t>31/05/2015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7E8B2-EA89-46CB-9DA4-70EC766644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4E92-B21D-4B39-B20F-9A58812FEA2C}" type="datetimeFigureOut">
              <a:rPr lang="fr-FR" smtClean="0"/>
              <a:t>31/05/2015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7E8B2-EA89-46CB-9DA4-70EC766644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4E92-B21D-4B39-B20F-9A58812FEA2C}" type="datetimeFigureOut">
              <a:rPr lang="fr-FR" smtClean="0"/>
              <a:t>31/05/2015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7E8B2-EA89-46CB-9DA4-70EC766644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4E92-B21D-4B39-B20F-9A58812FEA2C}" type="datetimeFigureOut">
              <a:rPr lang="fr-FR" smtClean="0"/>
              <a:t>31/05/2015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7E8B2-EA89-46CB-9DA4-70EC766644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4E92-B21D-4B39-B20F-9A58812FEA2C}" type="datetimeFigureOut">
              <a:rPr lang="fr-FR" smtClean="0"/>
              <a:t>31/05/2015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7E8B2-EA89-46CB-9DA4-70EC766644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4E92-B21D-4B39-B20F-9A58812FEA2C}" type="datetimeFigureOut">
              <a:rPr lang="fr-FR" smtClean="0"/>
              <a:t>31/05/2015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7E8B2-EA89-46CB-9DA4-70EC766644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4E92-B21D-4B39-B20F-9A58812FEA2C}" type="datetimeFigureOut">
              <a:rPr lang="fr-FR" smtClean="0"/>
              <a:t>31/05/2015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7E8B2-EA89-46CB-9DA4-70EC766644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64E92-B21D-4B39-B20F-9A58812FEA2C}" type="datetimeFigureOut">
              <a:rPr lang="fr-FR" smtClean="0"/>
              <a:t>31/05/2015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7E8B2-EA89-46CB-9DA4-70EC766644F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697" y="332656"/>
            <a:ext cx="8652717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179512" y="332656"/>
            <a:ext cx="2232248" cy="165618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179512" y="4437112"/>
            <a:ext cx="2952328" cy="1656184"/>
          </a:xfrm>
          <a:prstGeom prst="rect">
            <a:avLst/>
          </a:prstGeom>
          <a:solidFill>
            <a:srgbClr val="004C2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13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2411760" y="1988840"/>
            <a:ext cx="1728192" cy="1224136"/>
          </a:xfrm>
          <a:prstGeom prst="rect">
            <a:avLst/>
          </a:prstGeom>
          <a:solidFill>
            <a:srgbClr val="2CE03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9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4139952" y="1988840"/>
            <a:ext cx="2232248" cy="24482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10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380312" y="1988840"/>
            <a:ext cx="1368152" cy="24482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12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411760" y="332656"/>
            <a:ext cx="720080" cy="1656184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3131840" y="332656"/>
            <a:ext cx="1368152" cy="165618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3</a:t>
            </a:r>
          </a:p>
        </p:txBody>
      </p:sp>
      <p:sp>
        <p:nvSpPr>
          <p:cNvPr id="13" name="Triangle rectangle 12"/>
          <p:cNvSpPr/>
          <p:nvPr/>
        </p:nvSpPr>
        <p:spPr>
          <a:xfrm>
            <a:off x="6372200" y="1988840"/>
            <a:ext cx="1008112" cy="2448272"/>
          </a:xfrm>
          <a:prstGeom prst="rtTriangle">
            <a:avLst/>
          </a:prstGeom>
          <a:solidFill>
            <a:srgbClr val="FC161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11</a:t>
            </a:r>
            <a:endParaRPr lang="fr-FR" dirty="0"/>
          </a:p>
        </p:txBody>
      </p:sp>
      <p:sp>
        <p:nvSpPr>
          <p:cNvPr id="14" name="Triangle rectangle 13"/>
          <p:cNvSpPr/>
          <p:nvPr/>
        </p:nvSpPr>
        <p:spPr>
          <a:xfrm rot="10800000">
            <a:off x="6372200" y="1988840"/>
            <a:ext cx="1008112" cy="2448272"/>
          </a:xfrm>
          <a:prstGeom prst="rtTriangl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riangle rectangle 14"/>
          <p:cNvSpPr/>
          <p:nvPr/>
        </p:nvSpPr>
        <p:spPr>
          <a:xfrm>
            <a:off x="179512" y="1988840"/>
            <a:ext cx="1224136" cy="2448272"/>
          </a:xfrm>
          <a:prstGeom prst="rtTriangle">
            <a:avLst/>
          </a:prstGeom>
          <a:solidFill>
            <a:srgbClr val="E329E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7</a:t>
            </a:r>
            <a:endParaRPr lang="fr-FR" dirty="0"/>
          </a:p>
        </p:txBody>
      </p:sp>
      <p:sp>
        <p:nvSpPr>
          <p:cNvPr id="16" name="Triangle rectangle 15"/>
          <p:cNvSpPr/>
          <p:nvPr/>
        </p:nvSpPr>
        <p:spPr>
          <a:xfrm rot="10800000">
            <a:off x="179512" y="1988840"/>
            <a:ext cx="1224136" cy="2448272"/>
          </a:xfrm>
          <a:prstGeom prst="rt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1403648" y="1988840"/>
            <a:ext cx="1008112" cy="2448272"/>
          </a:xfrm>
          <a:prstGeom prst="rect">
            <a:avLst/>
          </a:prstGeom>
          <a:solidFill>
            <a:srgbClr val="2A33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8</a:t>
            </a:r>
            <a:endParaRPr lang="fr-FR" dirty="0"/>
          </a:p>
        </p:txBody>
      </p:sp>
      <p:sp>
        <p:nvSpPr>
          <p:cNvPr id="18" name="Triangle rectangle 17"/>
          <p:cNvSpPr/>
          <p:nvPr/>
        </p:nvSpPr>
        <p:spPr>
          <a:xfrm>
            <a:off x="4499992" y="332656"/>
            <a:ext cx="2088232" cy="1656184"/>
          </a:xfrm>
          <a:prstGeom prst="rt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4</a:t>
            </a:r>
            <a:endParaRPr lang="fr-FR" dirty="0"/>
          </a:p>
        </p:txBody>
      </p:sp>
      <p:sp>
        <p:nvSpPr>
          <p:cNvPr id="19" name="Triangle rectangle 18"/>
          <p:cNvSpPr/>
          <p:nvPr/>
        </p:nvSpPr>
        <p:spPr>
          <a:xfrm rot="10800000">
            <a:off x="4499990" y="352358"/>
            <a:ext cx="2088233" cy="1656184"/>
          </a:xfrm>
          <a:prstGeom prst="rtTriangl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endParaRPr lang="fr-FR" dirty="0"/>
          </a:p>
        </p:txBody>
      </p:sp>
      <p:sp>
        <p:nvSpPr>
          <p:cNvPr id="20" name="Rectangle 19"/>
          <p:cNvSpPr/>
          <p:nvPr/>
        </p:nvSpPr>
        <p:spPr>
          <a:xfrm>
            <a:off x="6588224" y="332656"/>
            <a:ext cx="2160240" cy="165618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5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131840" y="4437112"/>
            <a:ext cx="2952328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14</a:t>
            </a:r>
            <a:endParaRPr lang="fr-FR" dirty="0"/>
          </a:p>
        </p:txBody>
      </p:sp>
      <p:sp>
        <p:nvSpPr>
          <p:cNvPr id="22" name="Triangle rectangle 21"/>
          <p:cNvSpPr/>
          <p:nvPr/>
        </p:nvSpPr>
        <p:spPr>
          <a:xfrm>
            <a:off x="6084168" y="4437112"/>
            <a:ext cx="792088" cy="1080120"/>
          </a:xfrm>
          <a:prstGeom prst="rtTriangl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15</a:t>
            </a:r>
            <a:endParaRPr lang="fr-FR" sz="1400" dirty="0"/>
          </a:p>
        </p:txBody>
      </p:sp>
      <p:sp>
        <p:nvSpPr>
          <p:cNvPr id="23" name="Triangle rectangle 22"/>
          <p:cNvSpPr/>
          <p:nvPr/>
        </p:nvSpPr>
        <p:spPr>
          <a:xfrm>
            <a:off x="6876256" y="4437112"/>
            <a:ext cx="792088" cy="1080120"/>
          </a:xfrm>
          <a:prstGeom prst="rtTriangl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16</a:t>
            </a:r>
            <a:endParaRPr lang="fr-FR" sz="1600" dirty="0"/>
          </a:p>
        </p:txBody>
      </p:sp>
      <p:sp>
        <p:nvSpPr>
          <p:cNvPr id="25" name="Triangle rectangle 24"/>
          <p:cNvSpPr/>
          <p:nvPr/>
        </p:nvSpPr>
        <p:spPr>
          <a:xfrm rot="10800000">
            <a:off x="6084168" y="4437112"/>
            <a:ext cx="792088" cy="1080120"/>
          </a:xfrm>
          <a:prstGeom prst="rtTriangle">
            <a:avLst/>
          </a:prstGeom>
          <a:solidFill>
            <a:srgbClr val="25406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Triangle rectangle 25"/>
          <p:cNvSpPr/>
          <p:nvPr/>
        </p:nvSpPr>
        <p:spPr>
          <a:xfrm rot="10800000">
            <a:off x="6876256" y="4437112"/>
            <a:ext cx="792088" cy="1080120"/>
          </a:xfrm>
          <a:prstGeom prst="rtTriangl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Triangle rectangle 26"/>
          <p:cNvSpPr/>
          <p:nvPr/>
        </p:nvSpPr>
        <p:spPr>
          <a:xfrm rot="10800000">
            <a:off x="7668344" y="4437112"/>
            <a:ext cx="1152128" cy="1080120"/>
          </a:xfrm>
          <a:prstGeom prst="rtTriangle">
            <a:avLst/>
          </a:prstGeom>
          <a:solidFill>
            <a:srgbClr val="7727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6084168" y="5517232"/>
            <a:ext cx="2736304" cy="57606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17</a:t>
            </a:r>
            <a:endParaRPr lang="fr-FR" dirty="0"/>
          </a:p>
        </p:txBody>
      </p:sp>
      <p:sp>
        <p:nvSpPr>
          <p:cNvPr id="30" name="Rectangle 29"/>
          <p:cNvSpPr/>
          <p:nvPr/>
        </p:nvSpPr>
        <p:spPr>
          <a:xfrm>
            <a:off x="2411760" y="3212976"/>
            <a:ext cx="1728192" cy="1224136"/>
          </a:xfrm>
          <a:prstGeom prst="rect">
            <a:avLst/>
          </a:prstGeom>
          <a:solidFill>
            <a:srgbClr val="F2A4E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18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17</Words>
  <Application>Microsoft Office PowerPoint</Application>
  <PresentationFormat>Affichage à l'écran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</dc:creator>
  <cp:lastModifiedBy>admin</cp:lastModifiedBy>
  <cp:revision>4</cp:revision>
  <dcterms:created xsi:type="dcterms:W3CDTF">2015-05-31T19:50:58Z</dcterms:created>
  <dcterms:modified xsi:type="dcterms:W3CDTF">2015-05-31T20:22:09Z</dcterms:modified>
</cp:coreProperties>
</file>