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72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13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66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94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78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56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8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7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25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83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06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C9CF0-6DFF-454C-8B2F-2378426D31C0}" type="datetimeFigureOut">
              <a:rPr lang="fr-FR" smtClean="0"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5E84-EC2C-4CB9-995A-19DEDC58D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67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0501" y="1975651"/>
            <a:ext cx="2243381" cy="996149"/>
          </a:xfrm>
        </p:spPr>
        <p:txBody>
          <a:bodyPr>
            <a:normAutofit fontScale="92500" lnSpcReduction="10000"/>
          </a:bodyPr>
          <a:lstStyle/>
          <a:p>
            <a:r>
              <a:rPr lang="fr-FR" sz="8000" dirty="0" smtClean="0">
                <a:solidFill>
                  <a:srgbClr val="FF0000"/>
                </a:solidFill>
              </a:rPr>
              <a:t>3</a:t>
            </a:r>
            <a:r>
              <a:rPr lang="fr-FR" sz="8000" dirty="0" smtClean="0">
                <a:solidFill>
                  <a:srgbClr val="0070C0"/>
                </a:solidFill>
              </a:rPr>
              <a:t>4</a:t>
            </a:r>
            <a:r>
              <a:rPr lang="fr-FR" sz="8000" dirty="0" smtClean="0">
                <a:solidFill>
                  <a:srgbClr val="00B050"/>
                </a:solidFill>
              </a:rPr>
              <a:t>5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436"/>
            <a:ext cx="3436918" cy="17984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690" y="25827"/>
            <a:ext cx="3436918" cy="17984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8" y="3564320"/>
            <a:ext cx="6728560" cy="185569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31423"/>
            <a:ext cx="6728560" cy="185569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188796" y="5394186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1</a:t>
            </a:r>
            <a:r>
              <a:rPr lang="fr-FR" sz="8000" dirty="0" smtClean="0">
                <a:solidFill>
                  <a:srgbClr val="0070C0"/>
                </a:solidFill>
              </a:rPr>
              <a:t>0</a:t>
            </a:r>
            <a:r>
              <a:rPr lang="fr-FR" sz="8000" dirty="0" smtClean="0">
                <a:solidFill>
                  <a:srgbClr val="00B050"/>
                </a:solidFill>
              </a:rPr>
              <a:t>3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596768" y="54058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0070C0"/>
                </a:solidFill>
              </a:rPr>
              <a:t>2</a:t>
            </a:r>
            <a:r>
              <a:rPr lang="fr-FR" sz="8000" dirty="0" smtClean="0">
                <a:solidFill>
                  <a:srgbClr val="00B050"/>
                </a:solidFill>
              </a:rPr>
              <a:t>5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4025768" y="1907774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5</a:t>
            </a:r>
            <a:r>
              <a:rPr lang="fr-FR" sz="8000" dirty="0" smtClean="0">
                <a:solidFill>
                  <a:srgbClr val="0070C0"/>
                </a:solidFill>
              </a:rPr>
              <a:t>9</a:t>
            </a:r>
            <a:r>
              <a:rPr lang="fr-FR" sz="8000" dirty="0" smtClean="0">
                <a:solidFill>
                  <a:srgbClr val="00B050"/>
                </a:solidFill>
              </a:rPr>
              <a:t>6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866066" y="89871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2</a:t>
            </a:r>
            <a:r>
              <a:rPr lang="fr-FR" sz="8000" dirty="0" smtClean="0">
                <a:solidFill>
                  <a:srgbClr val="0070C0"/>
                </a:solidFill>
              </a:rPr>
              <a:t>1</a:t>
            </a:r>
            <a:r>
              <a:rPr lang="fr-FR" sz="8000" dirty="0" smtClean="0">
                <a:solidFill>
                  <a:srgbClr val="00B050"/>
                </a:solidFill>
              </a:rPr>
              <a:t>4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580500" y="8909851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6</a:t>
            </a:r>
            <a:r>
              <a:rPr lang="fr-FR" sz="8000" dirty="0" smtClean="0">
                <a:solidFill>
                  <a:srgbClr val="0070C0"/>
                </a:solidFill>
              </a:rPr>
              <a:t>7</a:t>
            </a:r>
            <a:r>
              <a:rPr lang="fr-FR" sz="8000" dirty="0" smtClean="0">
                <a:solidFill>
                  <a:srgbClr val="00B050"/>
                </a:solidFill>
              </a:rPr>
              <a:t>9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554941" y="12774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539776" y="62354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539776" y="78878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554940" y="97263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2554940" y="112505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976023" y="125311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520654" y="125311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94748" y="86697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1517275" y="81657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1536922" y="98201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509359" y="111609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944615" y="128736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94749" y="105340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894059" y="125311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28394" y="1233996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931666" y="473378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905671" y="60035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3894059" y="76374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931666" y="91980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916354" y="109449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47711" y="749671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2523" y="767052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84588" y="785477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82524" y="8015282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493553" y="814673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90789" y="830396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903952" y="809390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894059" y="8255843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952968" y="114279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943478" y="100057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4947415" y="84375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937396" y="6831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944614" y="52928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937395" y="37246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922202" y="25477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922201" y="11137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1517275" y="462353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536922" y="478661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478497" y="740596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1469502" y="757319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478498" y="772335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1490841" y="788795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490841" y="805456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1490841" y="819956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490842" y="835104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894112" y="83556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967113" y="11082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54217" y="95302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947466" y="76974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944199" y="58504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44199" y="41749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562094" y="4149964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579973" y="431353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557561" y="446666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596855" y="459568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578377" y="47480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944199" y="449216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5954216" y="462201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994552" y="478661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902697" y="780515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27915" y="79882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906078" y="814673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944198" y="830396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2552529" y="7214840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543566" y="734185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552530" y="748155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539775" y="760464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515860" y="775570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2506487" y="79096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528900" y="804728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515860" y="81995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530935" y="832668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01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0501" y="1975651"/>
            <a:ext cx="2243381" cy="996149"/>
          </a:xfrm>
        </p:spPr>
        <p:txBody>
          <a:bodyPr>
            <a:normAutofit fontScale="92500" lnSpcReduction="10000"/>
          </a:bodyPr>
          <a:lstStyle/>
          <a:p>
            <a:r>
              <a:rPr lang="fr-FR" sz="8000" dirty="0" smtClean="0">
                <a:solidFill>
                  <a:srgbClr val="FF0000"/>
                </a:solidFill>
              </a:rPr>
              <a:t>4</a:t>
            </a:r>
            <a:r>
              <a:rPr lang="fr-FR" sz="8000" dirty="0" smtClean="0">
                <a:solidFill>
                  <a:srgbClr val="0070C0"/>
                </a:solidFill>
              </a:rPr>
              <a:t>2</a:t>
            </a:r>
            <a:r>
              <a:rPr lang="fr-FR" sz="8000" dirty="0" smtClean="0">
                <a:solidFill>
                  <a:srgbClr val="00B050"/>
                </a:solidFill>
              </a:rPr>
              <a:t>6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436"/>
            <a:ext cx="3436918" cy="17984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690" y="25827"/>
            <a:ext cx="3436918" cy="17984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8" y="3564320"/>
            <a:ext cx="6728560" cy="185569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31423"/>
            <a:ext cx="6728560" cy="185569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188796" y="5394186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1</a:t>
            </a:r>
            <a:r>
              <a:rPr lang="fr-FR" sz="8000" dirty="0" smtClean="0">
                <a:solidFill>
                  <a:srgbClr val="0070C0"/>
                </a:solidFill>
              </a:rPr>
              <a:t>3</a:t>
            </a:r>
            <a:r>
              <a:rPr lang="fr-FR" sz="8000" dirty="0" smtClean="0">
                <a:solidFill>
                  <a:srgbClr val="00B050"/>
                </a:solidFill>
              </a:rPr>
              <a:t>0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596768" y="54058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0070C0"/>
                </a:solidFill>
              </a:rPr>
              <a:t>9</a:t>
            </a:r>
            <a:r>
              <a:rPr lang="fr-FR" sz="8000" dirty="0" smtClean="0">
                <a:solidFill>
                  <a:srgbClr val="00B050"/>
                </a:solidFill>
              </a:rPr>
              <a:t>4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4025768" y="1907774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7</a:t>
            </a:r>
            <a:r>
              <a:rPr lang="fr-FR" sz="8000" dirty="0" smtClean="0">
                <a:solidFill>
                  <a:srgbClr val="0070C0"/>
                </a:solidFill>
              </a:rPr>
              <a:t>8</a:t>
            </a:r>
            <a:r>
              <a:rPr lang="fr-FR" sz="8000" dirty="0" smtClean="0">
                <a:solidFill>
                  <a:srgbClr val="00B050"/>
                </a:solidFill>
              </a:rPr>
              <a:t>5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866066" y="89871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3</a:t>
            </a:r>
            <a:r>
              <a:rPr lang="fr-FR" sz="8000" dirty="0" smtClean="0">
                <a:solidFill>
                  <a:srgbClr val="0070C0"/>
                </a:solidFill>
              </a:rPr>
              <a:t>1</a:t>
            </a:r>
            <a:r>
              <a:rPr lang="fr-FR" sz="8000" dirty="0" smtClean="0">
                <a:solidFill>
                  <a:srgbClr val="00B050"/>
                </a:solidFill>
              </a:rPr>
              <a:t>3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580500" y="8909851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5</a:t>
            </a:r>
            <a:r>
              <a:rPr lang="fr-FR" sz="8000" dirty="0" smtClean="0">
                <a:solidFill>
                  <a:srgbClr val="0070C0"/>
                </a:solidFill>
              </a:rPr>
              <a:t>0</a:t>
            </a:r>
            <a:r>
              <a:rPr lang="fr-FR" sz="8000" dirty="0" smtClean="0">
                <a:solidFill>
                  <a:srgbClr val="00B050"/>
                </a:solidFill>
              </a:rPr>
              <a:t>8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554941" y="12774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539776" y="62354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539776" y="78878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554940" y="97263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2554940" y="112505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976023" y="125311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520654" y="125311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94748" y="86697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1552175" y="456654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1520654" y="442549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509359" y="111609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944615" y="128736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94749" y="105340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894059" y="125311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28394" y="1233996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931666" y="473378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905671" y="60035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3894059" y="76374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931666" y="91980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916354" y="109449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72860" y="70601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2523" y="767052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84588" y="785477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82524" y="8015282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493553" y="814673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90789" y="830396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903952" y="809390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894059" y="8255843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952968" y="114279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943478" y="100057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4947415" y="84375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937396" y="6831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944614" y="52928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4937395" y="37246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922202" y="25477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1549407" y="429452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1552198" y="469034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552175" y="482738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549407" y="413988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1568088" y="3994882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568088" y="3824132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1568088" y="366580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987756" y="474698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4944614" y="458153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4944614" y="442437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894112" y="83556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967113" y="11082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54217" y="95302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947466" y="76974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944199" y="58504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528899" y="469634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579973" y="431353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557561" y="446666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596855" y="459568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578377" y="47480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27915" y="79882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906078" y="814673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944198" y="830396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543566" y="734185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552530" y="748155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539775" y="760464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515860" y="775570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2506487" y="79096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528900" y="804728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515860" y="81995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530935" y="832668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3909077" y="45692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916353" y="312738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911533" y="793195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44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0501" y="1975651"/>
            <a:ext cx="2243381" cy="996149"/>
          </a:xfrm>
        </p:spPr>
        <p:txBody>
          <a:bodyPr>
            <a:normAutofit fontScale="92500" lnSpcReduction="10000"/>
          </a:bodyPr>
          <a:lstStyle/>
          <a:p>
            <a:r>
              <a:rPr lang="fr-FR" sz="8000" dirty="0" smtClean="0">
                <a:solidFill>
                  <a:srgbClr val="FF0000"/>
                </a:solidFill>
              </a:rPr>
              <a:t>2</a:t>
            </a:r>
            <a:r>
              <a:rPr lang="fr-FR" sz="8000" dirty="0" smtClean="0">
                <a:solidFill>
                  <a:srgbClr val="0070C0"/>
                </a:solidFill>
              </a:rPr>
              <a:t>6</a:t>
            </a:r>
            <a:r>
              <a:rPr lang="fr-FR" sz="8000" dirty="0" smtClean="0">
                <a:solidFill>
                  <a:srgbClr val="00B050"/>
                </a:solidFill>
              </a:rPr>
              <a:t>6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436"/>
            <a:ext cx="3436918" cy="179847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690" y="25827"/>
            <a:ext cx="3436918" cy="17984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8" y="3564320"/>
            <a:ext cx="6728560" cy="185569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31423"/>
            <a:ext cx="6728560" cy="185569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188796" y="5394186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2</a:t>
            </a:r>
            <a:r>
              <a:rPr lang="fr-FR" sz="8000" dirty="0" smtClean="0">
                <a:solidFill>
                  <a:srgbClr val="0070C0"/>
                </a:solidFill>
              </a:rPr>
              <a:t>0</a:t>
            </a:r>
            <a:r>
              <a:rPr lang="fr-FR" sz="8000" dirty="0" smtClean="0">
                <a:solidFill>
                  <a:srgbClr val="00B050"/>
                </a:solidFill>
              </a:rPr>
              <a:t>9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596768" y="54058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0070C0"/>
                </a:solidFill>
              </a:rPr>
              <a:t>6</a:t>
            </a:r>
            <a:r>
              <a:rPr lang="fr-FR" sz="8000" dirty="0" smtClean="0">
                <a:solidFill>
                  <a:srgbClr val="00B050"/>
                </a:solidFill>
              </a:rPr>
              <a:t>7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4025768" y="1907774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5</a:t>
            </a:r>
            <a:r>
              <a:rPr lang="fr-FR" sz="8000" dirty="0" smtClean="0">
                <a:solidFill>
                  <a:srgbClr val="0070C0"/>
                </a:solidFill>
              </a:rPr>
              <a:t>5</a:t>
            </a:r>
            <a:r>
              <a:rPr lang="fr-FR" sz="8000" dirty="0" smtClean="0">
                <a:solidFill>
                  <a:srgbClr val="00B050"/>
                </a:solidFill>
              </a:rPr>
              <a:t>5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866066" y="8987117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8</a:t>
            </a:r>
            <a:r>
              <a:rPr lang="fr-FR" sz="8000" dirty="0" smtClean="0">
                <a:solidFill>
                  <a:srgbClr val="0070C0"/>
                </a:solidFill>
              </a:rPr>
              <a:t>3</a:t>
            </a:r>
            <a:r>
              <a:rPr lang="fr-FR" sz="8000" dirty="0" smtClean="0">
                <a:solidFill>
                  <a:srgbClr val="00B050"/>
                </a:solidFill>
              </a:rPr>
              <a:t>3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580500" y="8909851"/>
            <a:ext cx="2243381" cy="996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8000" dirty="0" smtClean="0">
                <a:solidFill>
                  <a:srgbClr val="FF0000"/>
                </a:solidFill>
              </a:rPr>
              <a:t>6</a:t>
            </a:r>
            <a:r>
              <a:rPr lang="fr-FR" sz="8000" dirty="0" smtClean="0">
                <a:solidFill>
                  <a:srgbClr val="0070C0"/>
                </a:solidFill>
              </a:rPr>
              <a:t>8</a:t>
            </a:r>
            <a:r>
              <a:rPr lang="fr-FR" sz="8000" dirty="0" smtClean="0">
                <a:solidFill>
                  <a:srgbClr val="00B050"/>
                </a:solidFill>
              </a:rPr>
              <a:t>5</a:t>
            </a:r>
            <a:r>
              <a:rPr lang="fr-FR" sz="8000" dirty="0" smtClean="0"/>
              <a:t> </a:t>
            </a:r>
          </a:p>
          <a:p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554941" y="12774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539776" y="62354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539776" y="78878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2554940" y="97263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2554940" y="112505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976023" y="125311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520654" y="125311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94748" y="86697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1517275" y="81657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1536922" y="98201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509359" y="111609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944615" y="128736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94749" y="105340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894059" y="125311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28394" y="1233996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3931666" y="473378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905671" y="60035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3894059" y="76374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931666" y="91980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916354" y="109449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447711" y="7496710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482523" y="767052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484588" y="785477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82524" y="8015282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493553" y="814673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90789" y="830396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903952" y="809390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3894059" y="8255843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952968" y="114279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943478" y="100057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4947415" y="84375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937396" y="6831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1517274" y="4466665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509358" y="431353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1493334" y="563378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1521228" y="689925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1517275" y="462353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536922" y="478661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478497" y="740596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1469502" y="757319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478498" y="7723357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1490841" y="7887950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490841" y="805456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1490841" y="8199561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1490842" y="8351049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894112" y="835562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5967113" y="11082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954217" y="95302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947466" y="76974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944199" y="585043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552534" y="399383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562094" y="4149964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579973" y="431353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557561" y="446666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596855" y="459568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578377" y="474807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944199" y="449216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5954216" y="462201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994552" y="478661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565183" y="463200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27915" y="79882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906078" y="814673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944198" y="830396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2578377" y="3812650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515860" y="775570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2506487" y="7909622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528900" y="8047288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515860" y="819956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530935" y="8326689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1534679" y="4156673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1517274" y="3998392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894059" y="456250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5994478" y="3590310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5927911" y="4165155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5927911" y="4020870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5917739" y="3877984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954215" y="3720111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5927915" y="4345207"/>
            <a:ext cx="363071" cy="1056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1490841" y="7261165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4889320" y="8015282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4901240" y="8182434"/>
            <a:ext cx="363071" cy="10566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905787" y="793195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3894059" y="7299539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903951" y="841972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3917695" y="7468287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3894059" y="7594463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3931666" y="7762811"/>
            <a:ext cx="363071" cy="10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5141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18</Words>
  <Application>Microsoft Office PowerPoint</Application>
  <PresentationFormat>Format A4 (210 x 297 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REMPILLON</dc:creator>
  <cp:lastModifiedBy>Jérôme REMPILLON</cp:lastModifiedBy>
  <cp:revision>3</cp:revision>
  <cp:lastPrinted>2017-10-09T18:32:24Z</cp:lastPrinted>
  <dcterms:created xsi:type="dcterms:W3CDTF">2017-10-09T18:08:18Z</dcterms:created>
  <dcterms:modified xsi:type="dcterms:W3CDTF">2017-10-09T18:33:10Z</dcterms:modified>
</cp:coreProperties>
</file>