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68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79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86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49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72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17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11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81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2F73-DD2C-4544-8866-F69D49FF6FEA}" type="datetimeFigureOut">
              <a:rPr lang="fr-FR" smtClean="0"/>
              <a:t>26/07/2014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A30A0-7F00-4E5A-8BE0-8BDF92B75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7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8280" y="116632"/>
            <a:ext cx="285753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260647"/>
            <a:ext cx="2736305" cy="36931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prénom:___________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43808" y="980728"/>
            <a:ext cx="4032448" cy="792088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987823" y="1052736"/>
            <a:ext cx="4031941" cy="58475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3200" dirty="0">
                <a:latin typeface="Mia's Scribblings ~" panose="02000000000000000000" pitchFamily="2" charset="0"/>
              </a:rPr>
              <a:t>Plan de travail </a:t>
            </a:r>
            <a:r>
              <a:rPr lang="fr-FR" sz="3200" dirty="0" smtClean="0">
                <a:latin typeface="Mia's Scribblings ~" panose="02000000000000000000" pitchFamily="2" charset="0"/>
              </a:rPr>
              <a:t>n°4–</a:t>
            </a:r>
            <a:endParaRPr lang="fr-FR" sz="3200" dirty="0">
              <a:latin typeface="Mia's Scribblings ~" panose="02000000000000000000" pitchFamily="2" charset="0"/>
            </a:endParaRPr>
          </a:p>
        </p:txBody>
      </p:sp>
      <p:sp>
        <p:nvSpPr>
          <p:cNvPr id="8" name="Nuage 7"/>
          <p:cNvSpPr/>
          <p:nvPr/>
        </p:nvSpPr>
        <p:spPr>
          <a:xfrm>
            <a:off x="7338446" y="195956"/>
            <a:ext cx="1440160" cy="79208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712990" y="260648"/>
            <a:ext cx="864096" cy="58475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3200" dirty="0">
                <a:latin typeface="Bush" pitchFamily="2" charset="0"/>
              </a:rPr>
              <a:t>CE1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635756"/>
              </p:ext>
            </p:extLst>
          </p:nvPr>
        </p:nvGraphicFramePr>
        <p:xfrm>
          <a:off x="179512" y="2227252"/>
          <a:ext cx="2952329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5425"/>
                <a:gridCol w="668452"/>
                <a:gridCol w="668452"/>
              </a:tblGrid>
              <a:tr h="576064">
                <a:tc gridSpan="3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Mia's Scribblings ~" panose="02000000000000000000" pitchFamily="2" charset="0"/>
                        </a:rPr>
                        <a:t>FRANCAIS</a:t>
                      </a:r>
                      <a:endParaRPr lang="fr-FR" sz="2800" dirty="0">
                        <a:latin typeface="Mia's Scribblings ~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800" dirty="0">
                        <a:latin typeface="Mia's Scribblings ~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3100" dirty="0">
                        <a:latin typeface="Mia's Scribblings ~" panose="02000000000000000000" pitchFamily="2" charset="0"/>
                      </a:endParaRPr>
                    </a:p>
                  </a:txBody>
                  <a:tcPr marL="106934" marR="106934" marT="50408" marB="50408">
                    <a:solidFill>
                      <a:srgbClr val="00B0F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Conjugaison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Grammaire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Orthographe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Vocabulaire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Écriture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96046"/>
              </p:ext>
            </p:extLst>
          </p:nvPr>
        </p:nvGraphicFramePr>
        <p:xfrm>
          <a:off x="3381655" y="2238459"/>
          <a:ext cx="2952330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8928"/>
                <a:gridCol w="646701"/>
                <a:gridCol w="646701"/>
              </a:tblGrid>
              <a:tr h="576064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Mia's Scribblings ~" panose="02000000000000000000" pitchFamily="2" charset="0"/>
                        </a:rPr>
                        <a:t>MATHEMATIQUES</a:t>
                      </a:r>
                      <a:endParaRPr lang="fr-FR" sz="2400" dirty="0">
                        <a:latin typeface="Mia's Scribblings ~" panose="0200000000000000000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>
                        <a:latin typeface="Mia's Scribblings ~" panose="0200000000000000000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600" dirty="0">
                        <a:latin typeface="Mia's Scribblings ~" panose="02000000000000000000" pitchFamily="2" charset="0"/>
                      </a:endParaRPr>
                    </a:p>
                  </a:txBody>
                  <a:tcPr marL="106934" marR="106934" marT="50408" marB="50408">
                    <a:solidFill>
                      <a:srgbClr val="FFFF0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Numération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Géométrie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Mesures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Opérations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anose="030F0702030302020204" pitchFamily="66" charset="0"/>
                        </a:rPr>
                        <a:t>Calcul</a:t>
                      </a:r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6588225" y="4365105"/>
            <a:ext cx="2376264" cy="1368151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876256" y="4437112"/>
            <a:ext cx="1728192" cy="646315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Signature des parents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4" name="Arrondir un rectangle avec un coin diagonal 13"/>
          <p:cNvSpPr/>
          <p:nvPr/>
        </p:nvSpPr>
        <p:spPr>
          <a:xfrm>
            <a:off x="179512" y="980728"/>
            <a:ext cx="2448273" cy="79208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23528" y="1124744"/>
            <a:ext cx="2232248" cy="346765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Du …../…… AU……/……</a:t>
            </a:r>
          </a:p>
        </p:txBody>
      </p:sp>
      <p:sp>
        <p:nvSpPr>
          <p:cNvPr id="16" name="Arrondir un rectangle avec un coin diagonal 15"/>
          <p:cNvSpPr/>
          <p:nvPr/>
        </p:nvSpPr>
        <p:spPr>
          <a:xfrm>
            <a:off x="6462464" y="1917778"/>
            <a:ext cx="2555776" cy="230425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84659"/>
            <a:ext cx="184698" cy="36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4" tIns="45712" rIns="91424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179803"/>
              </p:ext>
            </p:extLst>
          </p:nvPr>
        </p:nvGraphicFramePr>
        <p:xfrm>
          <a:off x="6729338" y="2129955"/>
          <a:ext cx="506958" cy="506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 bitmap" r:id="rId3" imgW="5811061" imgH="5733333" progId="Paint.Picture">
                  <p:embed/>
                </p:oleObj>
              </mc:Choice>
              <mc:Fallback>
                <p:oleObj name="Image bitmap" r:id="rId3" imgW="5811061" imgH="57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338" y="2129955"/>
                        <a:ext cx="506958" cy="5069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-184659"/>
            <a:ext cx="184698" cy="36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4" tIns="45712" rIns="91424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8" name="Obje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564183"/>
              </p:ext>
            </p:extLst>
          </p:nvPr>
        </p:nvGraphicFramePr>
        <p:xfrm>
          <a:off x="6682465" y="2776572"/>
          <a:ext cx="550316" cy="55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 bitmap" r:id="rId5" imgW="5810400" imgH="5734080" progId="Paint.Picture">
                  <p:embed/>
                </p:oleObj>
              </mc:Choice>
              <mc:Fallback>
                <p:oleObj name="Image bitmap" r:id="rId5" imgW="5810400" imgH="573408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2465" y="2776572"/>
                        <a:ext cx="550316" cy="550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-184659"/>
            <a:ext cx="184698" cy="36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4" tIns="45712" rIns="91424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" name="Obje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849666"/>
              </p:ext>
            </p:extLst>
          </p:nvPr>
        </p:nvGraphicFramePr>
        <p:xfrm>
          <a:off x="6683630" y="3547865"/>
          <a:ext cx="5762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 bitmap" r:id="rId7" imgW="5810400" imgH="5734080" progId="Paint.Picture">
                  <p:embed/>
                </p:oleObj>
              </mc:Choice>
              <mc:Fallback>
                <p:oleObj name="Image bitmap" r:id="rId7" imgW="5810400" imgH="573408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630" y="3547865"/>
                        <a:ext cx="576263" cy="576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7380312" y="2129954"/>
            <a:ext cx="1584176" cy="59799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Mon travail est tout juste.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271793" y="2776573"/>
            <a:ext cx="1872208" cy="59799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Il y a quelques petites erreurs.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019765" y="3564631"/>
            <a:ext cx="2376264" cy="59799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Je n’ai pas compris,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 on me réexplique.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4" y="5858215"/>
            <a:ext cx="4623073" cy="1033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719" y="5858214"/>
            <a:ext cx="4623073" cy="1033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719" y="5946"/>
            <a:ext cx="1308488" cy="104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61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Image bitmap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1</cp:revision>
  <dcterms:created xsi:type="dcterms:W3CDTF">2014-07-26T14:56:28Z</dcterms:created>
  <dcterms:modified xsi:type="dcterms:W3CDTF">2014-07-26T14:59:13Z</dcterms:modified>
</cp:coreProperties>
</file>