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7" autoAdjust="0"/>
    <p:restoredTop sz="94660"/>
  </p:normalViewPr>
  <p:slideViewPr>
    <p:cSldViewPr>
      <p:cViewPr varScale="1">
        <p:scale>
          <a:sx n="87" d="100"/>
          <a:sy n="87" d="100"/>
        </p:scale>
        <p:origin x="4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Addition de nombres à un ou deux chiffres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>
                <a:solidFill>
                  <a:srgbClr val="0070C0"/>
                </a:solidFill>
                <a:latin typeface="Maiandra GD" panose="020E0502030308020204" pitchFamily="34" charset="0"/>
              </a:rPr>
              <a:t>Mon grand frère a 9 ans de plus que moi. J’ai 26 ans.</a:t>
            </a:r>
          </a:p>
          <a:p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âge a-t-il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19"/>
    </mc:Choice>
    <mc:Fallback>
      <p:transition spd="slow" advTm="3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32995"/>
            <a:ext cx="8568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Ce matin, j’avais 28 billes dans ma trousse. Pendant la récréation, j’en ai gagné 17.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ai-je de billes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1"/>
    </mc:Choice>
    <mc:Fallback>
      <p:transition spd="slow" advTm="37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21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 ans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385990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45 billes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54" y="2349024"/>
            <a:ext cx="85489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56 + 6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33"/>
    </mc:Choice>
    <mc:Fallback>
      <p:transition spd="slow" advTm="2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651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35 + 7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41"/>
    </mc:Choice>
    <mc:Fallback>
      <p:transition spd="slow" advTm="22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4009" y="2349024"/>
            <a:ext cx="85733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65 + 28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95"/>
    </mc:Choice>
    <mc:Fallback>
      <p:transition spd="slow" advTm="22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75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39 + 54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93"/>
    </mc:Choice>
    <mc:Fallback>
      <p:transition spd="slow" advTm="2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78 + 4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20"/>
    </mc:Choice>
    <mc:Fallback>
      <p:transition spd="slow" advTm="22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802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23 + 69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30"/>
    </mc:Choice>
    <mc:Fallback>
      <p:transition spd="slow" advTm="22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 + 8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30"/>
    </mc:Choice>
    <mc:Fallback>
      <p:transition spd="slow" advTm="22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72 + 18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76"/>
    </mc:Choice>
    <mc:Fallback>
      <p:transition spd="slow" advTm="22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118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Maiandra GD</vt:lpstr>
      <vt:lpstr>Wingdings</vt:lpstr>
      <vt:lpstr>Thème Office</vt:lpstr>
      <vt:lpstr>Addition de nombres à un ou deux chiffres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58</cp:revision>
  <dcterms:created xsi:type="dcterms:W3CDTF">2013-01-27T09:55:18Z</dcterms:created>
  <dcterms:modified xsi:type="dcterms:W3CDTF">2014-08-23T07:40:26Z</dcterms:modified>
</cp:coreProperties>
</file>