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2" r:id="rId2"/>
    <p:sldId id="275" r:id="rId3"/>
    <p:sldId id="276" r:id="rId4"/>
    <p:sldId id="277" r:id="rId5"/>
    <p:sldId id="278" r:id="rId6"/>
    <p:sldId id="281" r:id="rId7"/>
    <p:sldId id="279" r:id="rId8"/>
    <p:sldId id="280" r:id="rId9"/>
  </p:sldIdLst>
  <p:sldSz cx="9144000" cy="6858000" type="screen4x3"/>
  <p:notesSz cx="6858000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C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EDF14F-54F8-4543-949C-3CEC7EF35DCF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EFB609-4C8D-4838-852C-05A4F3474C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5547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FB609-4C8D-4838-852C-05A4F3474C3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244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FB609-4C8D-4838-852C-05A4F3474C3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244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FB609-4C8D-4838-852C-05A4F3474C3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244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FB609-4C8D-4838-852C-05A4F3474C3B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244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FB609-4C8D-4838-852C-05A4F3474C3B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2443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FB609-4C8D-4838-852C-05A4F3474C3B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244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FB609-4C8D-4838-852C-05A4F3474C3B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244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FB609-4C8D-4838-852C-05A4F3474C3B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244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E0561-67F6-4A8E-B638-0B1D419B0A34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A4CA-DB38-4737-9811-B8F3961448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7499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E0561-67F6-4A8E-B638-0B1D419B0A34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A4CA-DB38-4737-9811-B8F3961448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168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E0561-67F6-4A8E-B638-0B1D419B0A34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A4CA-DB38-4737-9811-B8F3961448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9678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E0561-67F6-4A8E-B638-0B1D419B0A34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A4CA-DB38-4737-9811-B8F3961448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9786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E0561-67F6-4A8E-B638-0B1D419B0A34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A4CA-DB38-4737-9811-B8F3961448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121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E0561-67F6-4A8E-B638-0B1D419B0A34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A4CA-DB38-4737-9811-B8F3961448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354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E0561-67F6-4A8E-B638-0B1D419B0A34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A4CA-DB38-4737-9811-B8F3961448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7293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E0561-67F6-4A8E-B638-0B1D419B0A34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A4CA-DB38-4737-9811-B8F3961448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131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E0561-67F6-4A8E-B638-0B1D419B0A34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A4CA-DB38-4737-9811-B8F3961448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272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E0561-67F6-4A8E-B638-0B1D419B0A34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A4CA-DB38-4737-9811-B8F3961448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9406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E0561-67F6-4A8E-B638-0B1D419B0A34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A4CA-DB38-4737-9811-B8F3961448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661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E0561-67F6-4A8E-B638-0B1D419B0A34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3A4CA-DB38-4737-9811-B8F3961448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2793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1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10.jpg"/><Relationship Id="rId4" Type="http://schemas.openxmlformats.org/officeDocument/2006/relationships/image" Target="../media/image9.jpe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gif"/><Relationship Id="rId3" Type="http://schemas.openxmlformats.org/officeDocument/2006/relationships/image" Target="../media/image1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10.jpg"/><Relationship Id="rId4" Type="http://schemas.openxmlformats.org/officeDocument/2006/relationships/image" Target="../media/image9.jpe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5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gif"/><Relationship Id="rId5" Type="http://schemas.openxmlformats.org/officeDocument/2006/relationships/image" Target="../media/image14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Image 6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36573" y="2435987"/>
            <a:ext cx="1994358" cy="2053312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7953" y="4626224"/>
            <a:ext cx="2005313" cy="2086172"/>
          </a:xfrm>
          <a:prstGeom prst="rect">
            <a:avLst/>
          </a:prstGeom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56" r="17185"/>
          <a:stretch/>
        </p:blipFill>
        <p:spPr bwMode="auto">
          <a:xfrm>
            <a:off x="763618" y="4891929"/>
            <a:ext cx="1193598" cy="1554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6" t="5905" r="2709" b="6640"/>
          <a:stretch/>
        </p:blipFill>
        <p:spPr bwMode="auto">
          <a:xfrm>
            <a:off x="568960" y="518160"/>
            <a:ext cx="160920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681" y="2655356"/>
            <a:ext cx="1296144" cy="1614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80728" y="3087372"/>
            <a:ext cx="605312" cy="571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53005" y="259902"/>
            <a:ext cx="1994358" cy="2053312"/>
          </a:xfrm>
          <a:prstGeom prst="rect">
            <a:avLst/>
          </a:prstGeom>
        </p:spPr>
      </p:pic>
      <p:pic>
        <p:nvPicPr>
          <p:cNvPr id="71" name="Picture 8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12"/>
          <a:stretch/>
        </p:blipFill>
        <p:spPr bwMode="auto">
          <a:xfrm>
            <a:off x="-1188640" y="2042160"/>
            <a:ext cx="653315" cy="653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265454" y="4423877"/>
            <a:ext cx="1994360" cy="936103"/>
          </a:xfrm>
          <a:prstGeom prst="rect">
            <a:avLst/>
          </a:prstGeom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364886" y="1081311"/>
            <a:ext cx="564664" cy="564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27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620688"/>
            <a:ext cx="696741" cy="460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Image 41"/>
          <p:cNvPicPr>
            <a:picLocks noChangeAspect="1"/>
          </p:cNvPicPr>
          <p:nvPr/>
        </p:nvPicPr>
        <p:blipFill rotWithShape="1">
          <a:blip r:embed="rId1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0" t="27336" r="58615" b="28703"/>
          <a:stretch/>
        </p:blipFill>
        <p:spPr>
          <a:xfrm>
            <a:off x="2553684" y="404664"/>
            <a:ext cx="4251033" cy="1879072"/>
          </a:xfrm>
          <a:prstGeom prst="rect">
            <a:avLst/>
          </a:prstGeom>
        </p:spPr>
      </p:pic>
      <p:sp>
        <p:nvSpPr>
          <p:cNvPr id="43" name="ZoneTexte 42"/>
          <p:cNvSpPr txBox="1"/>
          <p:nvPr/>
        </p:nvSpPr>
        <p:spPr>
          <a:xfrm>
            <a:off x="2553684" y="695798"/>
            <a:ext cx="42510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 smtClean="0">
                <a:latin typeface="Cursive standard" pitchFamily="2" charset="0"/>
              </a:rPr>
              <a:t>Pauline</a:t>
            </a:r>
            <a:endParaRPr lang="fr-FR" sz="8000" dirty="0">
              <a:latin typeface="Cursive standard" pitchFamily="2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2553684" y="289379"/>
            <a:ext cx="4251033" cy="19943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4" name="Picture 27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072" y="2739131"/>
            <a:ext cx="696741" cy="460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Image 45"/>
          <p:cNvPicPr>
            <a:picLocks noChangeAspect="1"/>
          </p:cNvPicPr>
          <p:nvPr/>
        </p:nvPicPr>
        <p:blipFill rotWithShape="1">
          <a:blip r:embed="rId1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0" t="27336" r="58615" b="28703"/>
          <a:stretch/>
        </p:blipFill>
        <p:spPr>
          <a:xfrm>
            <a:off x="2589596" y="2523107"/>
            <a:ext cx="4251033" cy="1879072"/>
          </a:xfrm>
          <a:prstGeom prst="rect">
            <a:avLst/>
          </a:prstGeom>
        </p:spPr>
      </p:pic>
      <p:sp>
        <p:nvSpPr>
          <p:cNvPr id="47" name="ZoneTexte 46"/>
          <p:cNvSpPr txBox="1"/>
          <p:nvPr/>
        </p:nvSpPr>
        <p:spPr>
          <a:xfrm>
            <a:off x="2589596" y="2814241"/>
            <a:ext cx="42510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 err="1" smtClean="0">
                <a:latin typeface="Cursive standard" pitchFamily="2" charset="0"/>
              </a:rPr>
              <a:t>Sihame</a:t>
            </a:r>
            <a:endParaRPr lang="fr-FR" sz="8000" dirty="0">
              <a:latin typeface="Cursive standard" pitchFamily="2" charset="0"/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2553684" y="2465463"/>
            <a:ext cx="4251033" cy="19943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8" name="Picture 27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959972"/>
            <a:ext cx="696741" cy="460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Image 48"/>
          <p:cNvPicPr>
            <a:picLocks noChangeAspect="1"/>
          </p:cNvPicPr>
          <p:nvPr/>
        </p:nvPicPr>
        <p:blipFill rotWithShape="1">
          <a:blip r:embed="rId1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0" t="27336" r="58615" b="28703"/>
          <a:stretch/>
        </p:blipFill>
        <p:spPr>
          <a:xfrm>
            <a:off x="2553684" y="4743948"/>
            <a:ext cx="4251033" cy="1879072"/>
          </a:xfrm>
          <a:prstGeom prst="rect">
            <a:avLst/>
          </a:prstGeom>
        </p:spPr>
      </p:pic>
      <p:sp>
        <p:nvSpPr>
          <p:cNvPr id="51" name="ZoneTexte 50"/>
          <p:cNvSpPr txBox="1"/>
          <p:nvPr/>
        </p:nvSpPr>
        <p:spPr>
          <a:xfrm>
            <a:off x="2553684" y="5035082"/>
            <a:ext cx="42510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 smtClean="0">
                <a:latin typeface="Cursive standard" pitchFamily="2" charset="0"/>
              </a:rPr>
              <a:t>Thomas</a:t>
            </a:r>
            <a:endParaRPr lang="fr-FR" sz="8000" dirty="0">
              <a:latin typeface="Cursive standard" pitchFamily="2" charset="0"/>
            </a:endParaRPr>
          </a:p>
        </p:txBody>
      </p:sp>
      <p:sp>
        <p:nvSpPr>
          <p:cNvPr id="39" name="Rectangle à coins arrondis 38"/>
          <p:cNvSpPr/>
          <p:nvPr/>
        </p:nvSpPr>
        <p:spPr>
          <a:xfrm>
            <a:off x="2553684" y="4699623"/>
            <a:ext cx="4251033" cy="19943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306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Image 6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36573" y="2435987"/>
            <a:ext cx="1994358" cy="2053312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53005" y="259902"/>
            <a:ext cx="1994358" cy="2053312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7953" y="4626224"/>
            <a:ext cx="2005313" cy="2086172"/>
          </a:xfrm>
          <a:prstGeom prst="rect">
            <a:avLst/>
          </a:prstGeom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91303" y="2761404"/>
            <a:ext cx="1517762" cy="151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6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55" r="13812"/>
          <a:stretch/>
        </p:blipFill>
        <p:spPr bwMode="auto">
          <a:xfrm>
            <a:off x="714018" y="4880806"/>
            <a:ext cx="1213182" cy="1577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4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86" t="-17000" r="14817"/>
          <a:stretch/>
        </p:blipFill>
        <p:spPr bwMode="auto">
          <a:xfrm>
            <a:off x="641734" y="404664"/>
            <a:ext cx="1357750" cy="1614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2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620688"/>
            <a:ext cx="696741" cy="460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Image 45"/>
          <p:cNvPicPr>
            <a:picLocks noChangeAspect="1"/>
          </p:cNvPicPr>
          <p:nvPr/>
        </p:nvPicPr>
        <p:blipFill rotWithShape="1">
          <a:blip r:embed="rId8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0" t="27336" r="58615" b="28703"/>
          <a:stretch/>
        </p:blipFill>
        <p:spPr>
          <a:xfrm>
            <a:off x="2553684" y="404664"/>
            <a:ext cx="4251033" cy="1879072"/>
          </a:xfrm>
          <a:prstGeom prst="rect">
            <a:avLst/>
          </a:prstGeom>
        </p:spPr>
      </p:pic>
      <p:sp>
        <p:nvSpPr>
          <p:cNvPr id="47" name="ZoneTexte 46"/>
          <p:cNvSpPr txBox="1"/>
          <p:nvPr/>
        </p:nvSpPr>
        <p:spPr>
          <a:xfrm>
            <a:off x="2553684" y="695798"/>
            <a:ext cx="42510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 smtClean="0">
                <a:latin typeface="Cursive standard" pitchFamily="2" charset="0"/>
              </a:rPr>
              <a:t>Angélique</a:t>
            </a:r>
            <a:endParaRPr lang="fr-FR" sz="8000" dirty="0">
              <a:latin typeface="Cursive standard" pitchFamily="2" charset="0"/>
            </a:endParaRPr>
          </a:p>
        </p:txBody>
      </p:sp>
      <p:sp>
        <p:nvSpPr>
          <p:cNvPr id="48" name="Rectangle à coins arrondis 47"/>
          <p:cNvSpPr/>
          <p:nvPr/>
        </p:nvSpPr>
        <p:spPr>
          <a:xfrm>
            <a:off x="2553684" y="289379"/>
            <a:ext cx="4251033" cy="19943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9" name="Picture 2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072" y="2739131"/>
            <a:ext cx="696741" cy="460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Image 50"/>
          <p:cNvPicPr>
            <a:picLocks noChangeAspect="1"/>
          </p:cNvPicPr>
          <p:nvPr/>
        </p:nvPicPr>
        <p:blipFill rotWithShape="1">
          <a:blip r:embed="rId8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0" t="27336" r="58615" b="28703"/>
          <a:stretch/>
        </p:blipFill>
        <p:spPr>
          <a:xfrm>
            <a:off x="2589596" y="2523107"/>
            <a:ext cx="4251033" cy="1879072"/>
          </a:xfrm>
          <a:prstGeom prst="rect">
            <a:avLst/>
          </a:prstGeom>
        </p:spPr>
      </p:pic>
      <p:sp>
        <p:nvSpPr>
          <p:cNvPr id="52" name="ZoneTexte 51"/>
          <p:cNvSpPr txBox="1"/>
          <p:nvPr/>
        </p:nvSpPr>
        <p:spPr>
          <a:xfrm>
            <a:off x="2589596" y="2814241"/>
            <a:ext cx="42510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 err="1" smtClean="0">
                <a:latin typeface="Cursive standard" pitchFamily="2" charset="0"/>
              </a:rPr>
              <a:t>Kélyan</a:t>
            </a:r>
            <a:endParaRPr lang="fr-FR" sz="8000" dirty="0">
              <a:latin typeface="Cursive standard" pitchFamily="2" charset="0"/>
            </a:endParaRPr>
          </a:p>
        </p:txBody>
      </p:sp>
      <p:sp>
        <p:nvSpPr>
          <p:cNvPr id="53" name="Rectangle à coins arrondis 52"/>
          <p:cNvSpPr/>
          <p:nvPr/>
        </p:nvSpPr>
        <p:spPr>
          <a:xfrm>
            <a:off x="2553684" y="2465463"/>
            <a:ext cx="4251033" cy="19943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4" name="Picture 2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959972"/>
            <a:ext cx="696741" cy="460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Image 54"/>
          <p:cNvPicPr>
            <a:picLocks noChangeAspect="1"/>
          </p:cNvPicPr>
          <p:nvPr/>
        </p:nvPicPr>
        <p:blipFill rotWithShape="1">
          <a:blip r:embed="rId8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0" t="27336" r="58615" b="28703"/>
          <a:stretch/>
        </p:blipFill>
        <p:spPr>
          <a:xfrm>
            <a:off x="2553684" y="4743948"/>
            <a:ext cx="4251033" cy="1879072"/>
          </a:xfrm>
          <a:prstGeom prst="rect">
            <a:avLst/>
          </a:prstGeom>
        </p:spPr>
      </p:pic>
      <p:sp>
        <p:nvSpPr>
          <p:cNvPr id="56" name="ZoneTexte 55"/>
          <p:cNvSpPr txBox="1"/>
          <p:nvPr/>
        </p:nvSpPr>
        <p:spPr>
          <a:xfrm>
            <a:off x="2553684" y="5035082"/>
            <a:ext cx="42510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 err="1" smtClean="0">
                <a:latin typeface="Cursive standard" pitchFamily="2" charset="0"/>
              </a:rPr>
              <a:t>Marwen</a:t>
            </a:r>
            <a:endParaRPr lang="fr-FR" sz="8000" dirty="0">
              <a:latin typeface="Cursive standard" pitchFamily="2" charset="0"/>
            </a:endParaRPr>
          </a:p>
        </p:txBody>
      </p:sp>
      <p:sp>
        <p:nvSpPr>
          <p:cNvPr id="57" name="Rectangle à coins arrondis 56"/>
          <p:cNvSpPr/>
          <p:nvPr/>
        </p:nvSpPr>
        <p:spPr>
          <a:xfrm>
            <a:off x="2553684" y="4699623"/>
            <a:ext cx="4251033" cy="19943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1640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80728" y="3087372"/>
            <a:ext cx="605312" cy="571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620688"/>
            <a:ext cx="696741" cy="460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0" t="27336" r="58615" b="28703"/>
          <a:stretch/>
        </p:blipFill>
        <p:spPr>
          <a:xfrm>
            <a:off x="2553684" y="404664"/>
            <a:ext cx="4251033" cy="1879072"/>
          </a:xfrm>
          <a:prstGeom prst="rect">
            <a:avLst/>
          </a:prstGeom>
        </p:spPr>
      </p:pic>
      <p:pic>
        <p:nvPicPr>
          <p:cNvPr id="71" name="Picture 8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12"/>
          <a:stretch/>
        </p:blipFill>
        <p:spPr bwMode="auto">
          <a:xfrm>
            <a:off x="-1980728" y="2967758"/>
            <a:ext cx="1512168" cy="151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265454" y="4423877"/>
            <a:ext cx="1994360" cy="936103"/>
          </a:xfrm>
          <a:prstGeom prst="rect">
            <a:avLst/>
          </a:prstGeom>
        </p:spPr>
      </p:pic>
      <p:sp>
        <p:nvSpPr>
          <p:cNvPr id="2" name="Rectangle à coins arrondis 1"/>
          <p:cNvSpPr/>
          <p:nvPr/>
        </p:nvSpPr>
        <p:spPr>
          <a:xfrm>
            <a:off x="2553684" y="289379"/>
            <a:ext cx="4251033" cy="19943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2553684" y="695798"/>
            <a:ext cx="42510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 err="1" smtClean="0">
                <a:latin typeface="Cursive standard" pitchFamily="2" charset="0"/>
              </a:rPr>
              <a:t>Wassime</a:t>
            </a:r>
            <a:endParaRPr lang="fr-FR" sz="8000" dirty="0">
              <a:latin typeface="Cursive standard" pitchFamily="2" charset="0"/>
            </a:endParaRPr>
          </a:p>
        </p:txBody>
      </p:sp>
      <p:pic>
        <p:nvPicPr>
          <p:cNvPr id="26" name="Picture 2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796774"/>
            <a:ext cx="696741" cy="460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Image 26"/>
          <p:cNvPicPr>
            <a:picLocks noChangeAspect="1"/>
          </p:cNvPicPr>
          <p:nvPr/>
        </p:nvPicPr>
        <p:blipFill rotWithShape="1"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0" t="27336" r="58615" b="28703"/>
          <a:stretch/>
        </p:blipFill>
        <p:spPr>
          <a:xfrm>
            <a:off x="2553684" y="2580750"/>
            <a:ext cx="4251033" cy="1879072"/>
          </a:xfrm>
          <a:prstGeom prst="rect">
            <a:avLst/>
          </a:prstGeom>
        </p:spPr>
      </p:pic>
      <p:sp>
        <p:nvSpPr>
          <p:cNvPr id="28" name="Rectangle à coins arrondis 27"/>
          <p:cNvSpPr/>
          <p:nvPr/>
        </p:nvSpPr>
        <p:spPr>
          <a:xfrm>
            <a:off x="2553684" y="2465465"/>
            <a:ext cx="4251033" cy="19943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/>
          <p:cNvSpPr txBox="1"/>
          <p:nvPr/>
        </p:nvSpPr>
        <p:spPr>
          <a:xfrm>
            <a:off x="2553684" y="2858566"/>
            <a:ext cx="42557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 err="1" smtClean="0">
                <a:latin typeface="Cursive standard" pitchFamily="2" charset="0"/>
              </a:rPr>
              <a:t>Wassim</a:t>
            </a:r>
            <a:endParaRPr lang="fr-FR" sz="8000" dirty="0">
              <a:latin typeface="Cursive standard" pitchFamily="2" charset="0"/>
            </a:endParaRPr>
          </a:p>
        </p:txBody>
      </p:sp>
      <p:pic>
        <p:nvPicPr>
          <p:cNvPr id="30" name="Picture 2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994813"/>
            <a:ext cx="696741" cy="460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Image 30"/>
          <p:cNvPicPr>
            <a:picLocks noChangeAspect="1"/>
          </p:cNvPicPr>
          <p:nvPr/>
        </p:nvPicPr>
        <p:blipFill rotWithShape="1"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0" t="27336" r="58615" b="28703"/>
          <a:stretch/>
        </p:blipFill>
        <p:spPr>
          <a:xfrm>
            <a:off x="2553684" y="4778789"/>
            <a:ext cx="4251033" cy="1879072"/>
          </a:xfrm>
          <a:prstGeom prst="rect">
            <a:avLst/>
          </a:prstGeom>
        </p:spPr>
      </p:pic>
      <p:sp>
        <p:nvSpPr>
          <p:cNvPr id="38" name="ZoneTexte 37"/>
          <p:cNvSpPr txBox="1"/>
          <p:nvPr/>
        </p:nvSpPr>
        <p:spPr>
          <a:xfrm>
            <a:off x="2553684" y="5069923"/>
            <a:ext cx="42510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 smtClean="0">
                <a:latin typeface="Cursive standard" pitchFamily="2" charset="0"/>
              </a:rPr>
              <a:t>Dina</a:t>
            </a:r>
            <a:endParaRPr lang="fr-FR" sz="8000" dirty="0">
              <a:latin typeface="Cursive standard" pitchFamily="2" charset="0"/>
            </a:endParaRPr>
          </a:p>
        </p:txBody>
      </p:sp>
      <p:sp>
        <p:nvSpPr>
          <p:cNvPr id="39" name="Rectangle à coins arrondis 38"/>
          <p:cNvSpPr/>
          <p:nvPr/>
        </p:nvSpPr>
        <p:spPr>
          <a:xfrm>
            <a:off x="2553684" y="4699623"/>
            <a:ext cx="4251033" cy="19943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3" name="Picture 2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96" y="494470"/>
            <a:ext cx="1584176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96" y="2670555"/>
            <a:ext cx="1584176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Image 6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36573" y="2435987"/>
            <a:ext cx="1994358" cy="2053312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53005" y="259902"/>
            <a:ext cx="1994358" cy="2053312"/>
          </a:xfrm>
          <a:prstGeom prst="rect">
            <a:avLst/>
          </a:prstGeom>
        </p:spPr>
      </p:pic>
      <p:pic>
        <p:nvPicPr>
          <p:cNvPr id="32" name="Picture 2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527" y="5138191"/>
            <a:ext cx="1795314" cy="1186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7953" y="4626224"/>
            <a:ext cx="2005313" cy="2086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959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Image 6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36573" y="2435987"/>
            <a:ext cx="1994358" cy="2053312"/>
          </a:xfrm>
          <a:prstGeom prst="rect">
            <a:avLst/>
          </a:prstGeom>
        </p:spPr>
      </p:pic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620688"/>
            <a:ext cx="696741" cy="460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0" t="27336" r="58615" b="28703"/>
          <a:stretch/>
        </p:blipFill>
        <p:spPr>
          <a:xfrm>
            <a:off x="2553684" y="404664"/>
            <a:ext cx="4251033" cy="1879072"/>
          </a:xfrm>
          <a:prstGeom prst="rect">
            <a:avLst/>
          </a:prstGeom>
        </p:spPr>
      </p:pic>
      <p:sp>
        <p:nvSpPr>
          <p:cNvPr id="2" name="Rectangle à coins arrondis 1"/>
          <p:cNvSpPr/>
          <p:nvPr/>
        </p:nvSpPr>
        <p:spPr>
          <a:xfrm>
            <a:off x="2553684" y="289379"/>
            <a:ext cx="4251033" cy="19943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2553684" y="695798"/>
            <a:ext cx="42510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 smtClean="0">
                <a:latin typeface="Cursive standard" pitchFamily="2" charset="0"/>
              </a:rPr>
              <a:t>Valentin</a:t>
            </a:r>
            <a:endParaRPr lang="fr-FR" sz="8000" dirty="0">
              <a:latin typeface="Cursive standard" pitchFamily="2" charset="0"/>
            </a:endParaRPr>
          </a:p>
        </p:txBody>
      </p:sp>
      <p:pic>
        <p:nvPicPr>
          <p:cNvPr id="26" name="Picture 2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796774"/>
            <a:ext cx="696741" cy="460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Image 26"/>
          <p:cNvPicPr>
            <a:picLocks noChangeAspect="1"/>
          </p:cNvPicPr>
          <p:nvPr/>
        </p:nvPicPr>
        <p:blipFill rotWithShape="1"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0" t="27336" r="58615" b="28703"/>
          <a:stretch/>
        </p:blipFill>
        <p:spPr>
          <a:xfrm>
            <a:off x="2553684" y="2580750"/>
            <a:ext cx="4251033" cy="1879072"/>
          </a:xfrm>
          <a:prstGeom prst="rect">
            <a:avLst/>
          </a:prstGeom>
        </p:spPr>
      </p:pic>
      <p:sp>
        <p:nvSpPr>
          <p:cNvPr id="28" name="Rectangle à coins arrondis 27"/>
          <p:cNvSpPr/>
          <p:nvPr/>
        </p:nvSpPr>
        <p:spPr>
          <a:xfrm>
            <a:off x="2553684" y="2465465"/>
            <a:ext cx="4251033" cy="19943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0" name="Picture 2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994813"/>
            <a:ext cx="696741" cy="460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Image 30"/>
          <p:cNvPicPr>
            <a:picLocks noChangeAspect="1"/>
          </p:cNvPicPr>
          <p:nvPr/>
        </p:nvPicPr>
        <p:blipFill rotWithShape="1"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0" t="27336" r="58615" b="28703"/>
          <a:stretch/>
        </p:blipFill>
        <p:spPr>
          <a:xfrm>
            <a:off x="2553684" y="4778789"/>
            <a:ext cx="4251033" cy="1879072"/>
          </a:xfrm>
          <a:prstGeom prst="rect">
            <a:avLst/>
          </a:prstGeom>
        </p:spPr>
      </p:pic>
      <p:sp>
        <p:nvSpPr>
          <p:cNvPr id="38" name="ZoneTexte 37"/>
          <p:cNvSpPr txBox="1"/>
          <p:nvPr/>
        </p:nvSpPr>
        <p:spPr>
          <a:xfrm>
            <a:off x="2553684" y="5069923"/>
            <a:ext cx="42510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 smtClean="0">
                <a:latin typeface="Cursive standard" pitchFamily="2" charset="0"/>
              </a:rPr>
              <a:t>Yann</a:t>
            </a:r>
            <a:endParaRPr lang="fr-FR" sz="8000" dirty="0">
              <a:latin typeface="Cursive standard" pitchFamily="2" charset="0"/>
            </a:endParaRPr>
          </a:p>
        </p:txBody>
      </p:sp>
      <p:sp>
        <p:nvSpPr>
          <p:cNvPr id="39" name="Rectangle à coins arrondis 38"/>
          <p:cNvSpPr/>
          <p:nvPr/>
        </p:nvSpPr>
        <p:spPr>
          <a:xfrm>
            <a:off x="2553684" y="4699623"/>
            <a:ext cx="4251033" cy="19943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Picture 8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12"/>
          <a:stretch/>
        </p:blipFill>
        <p:spPr bwMode="auto">
          <a:xfrm>
            <a:off x="490463" y="4904434"/>
            <a:ext cx="1584034" cy="1584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7953" y="4626224"/>
            <a:ext cx="2005313" cy="2086172"/>
          </a:xfrm>
          <a:prstGeom prst="rect">
            <a:avLst/>
          </a:prstGeom>
        </p:spPr>
      </p:pic>
      <p:pic>
        <p:nvPicPr>
          <p:cNvPr id="25" name="Picture 2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598" y="513907"/>
            <a:ext cx="1605171" cy="1515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53005" y="259902"/>
            <a:ext cx="1994358" cy="2053312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778" y="500868"/>
            <a:ext cx="1008112" cy="1558582"/>
          </a:xfrm>
          <a:prstGeom prst="rect">
            <a:avLst/>
          </a:prstGeom>
        </p:spPr>
      </p:pic>
      <p:pic>
        <p:nvPicPr>
          <p:cNvPr id="34" name="Picture 1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552" y="2322304"/>
            <a:ext cx="1470565" cy="1587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0663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Image 6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36573" y="2435987"/>
            <a:ext cx="1994358" cy="2053312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7953" y="4626224"/>
            <a:ext cx="2005313" cy="2086172"/>
          </a:xfrm>
          <a:prstGeom prst="rect">
            <a:avLst/>
          </a:prstGeom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56" r="17185"/>
          <a:stretch/>
        </p:blipFill>
        <p:spPr bwMode="auto">
          <a:xfrm>
            <a:off x="763618" y="4891929"/>
            <a:ext cx="1193598" cy="1554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6" t="5905" r="2709" b="6640"/>
          <a:stretch/>
        </p:blipFill>
        <p:spPr bwMode="auto">
          <a:xfrm>
            <a:off x="568960" y="518160"/>
            <a:ext cx="160920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681" y="2655356"/>
            <a:ext cx="1296144" cy="1614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80728" y="3087372"/>
            <a:ext cx="605312" cy="571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53005" y="259902"/>
            <a:ext cx="1994358" cy="2053312"/>
          </a:xfrm>
          <a:prstGeom prst="rect">
            <a:avLst/>
          </a:prstGeom>
        </p:spPr>
      </p:pic>
      <p:pic>
        <p:nvPicPr>
          <p:cNvPr id="71" name="Picture 8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12"/>
          <a:stretch/>
        </p:blipFill>
        <p:spPr bwMode="auto">
          <a:xfrm>
            <a:off x="-1188640" y="2042160"/>
            <a:ext cx="653315" cy="653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265454" y="4423877"/>
            <a:ext cx="1994360" cy="936103"/>
          </a:xfrm>
          <a:prstGeom prst="rect">
            <a:avLst/>
          </a:prstGeom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364886" y="1081311"/>
            <a:ext cx="564664" cy="564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ZoneTexte 42"/>
          <p:cNvSpPr txBox="1"/>
          <p:nvPr/>
        </p:nvSpPr>
        <p:spPr>
          <a:xfrm>
            <a:off x="2553684" y="871059"/>
            <a:ext cx="4251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latin typeface="Agent Orange" panose="00000400000000000000" pitchFamily="2" charset="0"/>
                <a:cs typeface="Agent Orange" panose="00000400000000000000" pitchFamily="2" charset="0"/>
              </a:rPr>
              <a:t>PAULINE</a:t>
            </a:r>
            <a:endParaRPr lang="fr-FR" sz="4800" dirty="0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2553684" y="289379"/>
            <a:ext cx="4251033" cy="19943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à coins arrondis 33"/>
          <p:cNvSpPr/>
          <p:nvPr/>
        </p:nvSpPr>
        <p:spPr>
          <a:xfrm>
            <a:off x="2553684" y="2465463"/>
            <a:ext cx="4251033" cy="19943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2553684" y="4699623"/>
            <a:ext cx="4251033" cy="19943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2575284" y="2957715"/>
            <a:ext cx="4251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err="1" smtClean="0">
                <a:latin typeface="Agent Orange" panose="00000400000000000000" pitchFamily="2" charset="0"/>
                <a:cs typeface="Agent Orange" panose="00000400000000000000" pitchFamily="2" charset="0"/>
              </a:rPr>
              <a:t>sihamE</a:t>
            </a:r>
            <a:endParaRPr lang="fr-FR" sz="4800" dirty="0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535636" y="5281303"/>
            <a:ext cx="4251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err="1" smtClean="0">
                <a:latin typeface="Agent Orange" panose="00000400000000000000" pitchFamily="2" charset="0"/>
                <a:cs typeface="Agent Orange" panose="00000400000000000000" pitchFamily="2" charset="0"/>
              </a:rPr>
              <a:t>THomas</a:t>
            </a:r>
            <a:endParaRPr lang="fr-FR" sz="4800" dirty="0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759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Image 6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36573" y="2435987"/>
            <a:ext cx="1994358" cy="2053312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53005" y="259902"/>
            <a:ext cx="1994358" cy="2053312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7953" y="4626224"/>
            <a:ext cx="2005313" cy="2086172"/>
          </a:xfrm>
          <a:prstGeom prst="rect">
            <a:avLst/>
          </a:prstGeom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91303" y="2761404"/>
            <a:ext cx="1517762" cy="151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2553684" y="289379"/>
            <a:ext cx="4251033" cy="19943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Picture 6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55" r="13812"/>
          <a:stretch/>
        </p:blipFill>
        <p:spPr bwMode="auto">
          <a:xfrm>
            <a:off x="714018" y="4880806"/>
            <a:ext cx="1213182" cy="1577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4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86" t="-17000" r="14817"/>
          <a:stretch/>
        </p:blipFill>
        <p:spPr bwMode="auto">
          <a:xfrm>
            <a:off x="641734" y="404664"/>
            <a:ext cx="1357750" cy="1614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Rectangle à coins arrondis 27"/>
          <p:cNvSpPr/>
          <p:nvPr/>
        </p:nvSpPr>
        <p:spPr>
          <a:xfrm>
            <a:off x="2553684" y="2465465"/>
            <a:ext cx="4251033" cy="19943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2553684" y="4699623"/>
            <a:ext cx="4251033" cy="19943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>
            <a:off x="2553684" y="871059"/>
            <a:ext cx="42510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err="1" smtClean="0">
                <a:latin typeface="Agent Orange" panose="00000400000000000000" pitchFamily="2" charset="0"/>
                <a:cs typeface="Agent Orange" panose="00000400000000000000" pitchFamily="2" charset="0"/>
              </a:rPr>
              <a:t>angelique</a:t>
            </a:r>
            <a:endParaRPr lang="fr-FR" sz="4000" dirty="0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2568676" y="3104786"/>
            <a:ext cx="4251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err="1" smtClean="0">
                <a:latin typeface="Agent Orange" panose="00000400000000000000" pitchFamily="2" charset="0"/>
                <a:cs typeface="Agent Orange" panose="00000400000000000000" pitchFamily="2" charset="0"/>
              </a:rPr>
              <a:t>kelyan</a:t>
            </a:r>
            <a:endParaRPr lang="fr-FR" sz="4800" dirty="0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2568676" y="5281303"/>
            <a:ext cx="4251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err="1" smtClean="0">
                <a:latin typeface="Agent Orange" panose="00000400000000000000" pitchFamily="2" charset="0"/>
                <a:cs typeface="Agent Orange" panose="00000400000000000000" pitchFamily="2" charset="0"/>
              </a:rPr>
              <a:t>marwen</a:t>
            </a:r>
            <a:endParaRPr lang="fr-FR" sz="4800" dirty="0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281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80728" y="3087372"/>
            <a:ext cx="605312" cy="571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Picture 8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12"/>
          <a:stretch/>
        </p:blipFill>
        <p:spPr bwMode="auto">
          <a:xfrm>
            <a:off x="-1980728" y="2967758"/>
            <a:ext cx="1512168" cy="151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265454" y="4423877"/>
            <a:ext cx="1994360" cy="936103"/>
          </a:xfrm>
          <a:prstGeom prst="rect">
            <a:avLst/>
          </a:prstGeom>
        </p:spPr>
      </p:pic>
      <p:sp>
        <p:nvSpPr>
          <p:cNvPr id="2" name="Rectangle à coins arrondis 1"/>
          <p:cNvSpPr/>
          <p:nvPr/>
        </p:nvSpPr>
        <p:spPr>
          <a:xfrm>
            <a:off x="2553684" y="289379"/>
            <a:ext cx="4251033" cy="19943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à coins arrondis 27"/>
          <p:cNvSpPr/>
          <p:nvPr/>
        </p:nvSpPr>
        <p:spPr>
          <a:xfrm>
            <a:off x="2553684" y="2465465"/>
            <a:ext cx="4251033" cy="19943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2553684" y="4699623"/>
            <a:ext cx="4251033" cy="19943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3" name="Picture 2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96" y="494470"/>
            <a:ext cx="1584176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96" y="2670555"/>
            <a:ext cx="1584176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Image 6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36573" y="2435987"/>
            <a:ext cx="1994358" cy="2053312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53005" y="259902"/>
            <a:ext cx="1994358" cy="2053312"/>
          </a:xfrm>
          <a:prstGeom prst="rect">
            <a:avLst/>
          </a:prstGeom>
        </p:spPr>
      </p:pic>
      <p:pic>
        <p:nvPicPr>
          <p:cNvPr id="32" name="Picture 2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527" y="5138191"/>
            <a:ext cx="1795314" cy="1186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7953" y="4626224"/>
            <a:ext cx="2005313" cy="2086172"/>
          </a:xfrm>
          <a:prstGeom prst="rect">
            <a:avLst/>
          </a:prstGeom>
        </p:spPr>
      </p:pic>
      <p:sp>
        <p:nvSpPr>
          <p:cNvPr id="24" name="ZoneTexte 23"/>
          <p:cNvSpPr txBox="1"/>
          <p:nvPr/>
        </p:nvSpPr>
        <p:spPr>
          <a:xfrm>
            <a:off x="2553684" y="871059"/>
            <a:ext cx="4251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err="1" smtClean="0">
                <a:latin typeface="Agent Orange" panose="00000400000000000000" pitchFamily="2" charset="0"/>
                <a:cs typeface="Agent Orange" panose="00000400000000000000" pitchFamily="2" charset="0"/>
              </a:rPr>
              <a:t>wassimE</a:t>
            </a:r>
            <a:endParaRPr lang="fr-FR" sz="4800" dirty="0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553684" y="3087372"/>
            <a:ext cx="4251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err="1" smtClean="0">
                <a:latin typeface="Agent Orange" panose="00000400000000000000" pitchFamily="2" charset="0"/>
                <a:cs typeface="Agent Orange" panose="00000400000000000000" pitchFamily="2" charset="0"/>
              </a:rPr>
              <a:t>wassim</a:t>
            </a:r>
            <a:endParaRPr lang="fr-FR" sz="4800" dirty="0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2570452" y="5316142"/>
            <a:ext cx="4251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latin typeface="Agent Orange" panose="00000400000000000000" pitchFamily="2" charset="0"/>
                <a:cs typeface="Agent Orange" panose="00000400000000000000" pitchFamily="2" charset="0"/>
              </a:rPr>
              <a:t>dina</a:t>
            </a:r>
            <a:endParaRPr lang="fr-FR" sz="4800" dirty="0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484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Image 6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36573" y="2435987"/>
            <a:ext cx="1994358" cy="2053312"/>
          </a:xfrm>
          <a:prstGeom prst="rect">
            <a:avLst/>
          </a:prstGeom>
        </p:spPr>
      </p:pic>
      <p:sp>
        <p:nvSpPr>
          <p:cNvPr id="2" name="Rectangle à coins arrondis 1"/>
          <p:cNvSpPr/>
          <p:nvPr/>
        </p:nvSpPr>
        <p:spPr>
          <a:xfrm>
            <a:off x="2553684" y="289379"/>
            <a:ext cx="4251033" cy="19943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à coins arrondis 27"/>
          <p:cNvSpPr/>
          <p:nvPr/>
        </p:nvSpPr>
        <p:spPr>
          <a:xfrm>
            <a:off x="2553684" y="2465465"/>
            <a:ext cx="4251033" cy="19943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2553684" y="4699623"/>
            <a:ext cx="4251033" cy="19943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Picture 8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12"/>
          <a:stretch/>
        </p:blipFill>
        <p:spPr bwMode="auto">
          <a:xfrm>
            <a:off x="490463" y="4904434"/>
            <a:ext cx="1584034" cy="1584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7953" y="4626224"/>
            <a:ext cx="2005313" cy="2086172"/>
          </a:xfrm>
          <a:prstGeom prst="rect">
            <a:avLst/>
          </a:prstGeom>
        </p:spPr>
      </p:pic>
      <p:pic>
        <p:nvPicPr>
          <p:cNvPr id="25" name="Picture 2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598" y="513907"/>
            <a:ext cx="1605171" cy="1515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53005" y="259902"/>
            <a:ext cx="1994358" cy="2053312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778" y="500868"/>
            <a:ext cx="1008112" cy="1558582"/>
          </a:xfrm>
          <a:prstGeom prst="rect">
            <a:avLst/>
          </a:prstGeom>
        </p:spPr>
      </p:pic>
      <p:pic>
        <p:nvPicPr>
          <p:cNvPr id="34" name="Picture 1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552" y="2322304"/>
            <a:ext cx="1470565" cy="1587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ZoneTexte 19"/>
          <p:cNvSpPr txBox="1"/>
          <p:nvPr/>
        </p:nvSpPr>
        <p:spPr>
          <a:xfrm>
            <a:off x="2553684" y="871059"/>
            <a:ext cx="4251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latin typeface="Agent Orange" panose="00000400000000000000" pitchFamily="2" charset="0"/>
                <a:cs typeface="Agent Orange" panose="00000400000000000000" pitchFamily="2" charset="0"/>
              </a:rPr>
              <a:t>valentin</a:t>
            </a:r>
            <a:endParaRPr lang="fr-FR" sz="4800" dirty="0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569564" y="5281303"/>
            <a:ext cx="4251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err="1" smtClean="0">
                <a:latin typeface="Agent Orange" panose="00000400000000000000" pitchFamily="2" charset="0"/>
                <a:cs typeface="Agent Orange" panose="00000400000000000000" pitchFamily="2" charset="0"/>
              </a:rPr>
              <a:t>yann</a:t>
            </a:r>
            <a:endParaRPr lang="fr-FR" sz="4800" dirty="0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633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6021</TotalTime>
  <Words>30</Words>
  <Application>Microsoft Office PowerPoint</Application>
  <PresentationFormat>Affichage à l'écran (4:3)</PresentationFormat>
  <Paragraphs>30</Paragraphs>
  <Slides>8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</dc:creator>
  <cp:lastModifiedBy>delphine</cp:lastModifiedBy>
  <cp:revision>28</cp:revision>
  <cp:lastPrinted>2015-08-30T09:10:26Z</cp:lastPrinted>
  <dcterms:created xsi:type="dcterms:W3CDTF">2012-08-20T06:57:53Z</dcterms:created>
  <dcterms:modified xsi:type="dcterms:W3CDTF">2015-09-02T14:59:18Z</dcterms:modified>
</cp:coreProperties>
</file>