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380288" cy="10512425"/>
  <p:notesSz cx="6858000" cy="9144000"/>
  <p:defaultTextStyle>
    <a:defPPr>
      <a:defRPr lang="fr-FR"/>
    </a:defPPr>
    <a:lvl1pPr marL="0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195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2391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3586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4781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5977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67172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78367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89563" algn="l" defTabSz="102239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68" y="1848"/>
      </p:cViewPr>
      <p:guideLst>
        <p:guide orient="horz" pos="3311"/>
        <p:guide pos="23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99284-860A-4863-BC93-2669CBBB9868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685800"/>
            <a:ext cx="2406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DA745-EB9E-4C8A-9402-FEA3EA0E1D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655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11195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22391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33586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44781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55977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67172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78367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89563" algn="l" defTabSz="10223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DA745-EB9E-4C8A-9402-FEA3EA0E1DA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381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3522" y="3265668"/>
            <a:ext cx="6273245" cy="22533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7043" y="5957041"/>
            <a:ext cx="5166202" cy="26865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5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7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7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13031" y="562124"/>
            <a:ext cx="1245424" cy="1195788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6761" y="562124"/>
            <a:ext cx="3613267" cy="1195788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2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4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2992" y="6755207"/>
            <a:ext cx="6273245" cy="2087884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2992" y="4455615"/>
            <a:ext cx="6273245" cy="229959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5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7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5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1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3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2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6761" y="3270533"/>
            <a:ext cx="2429345" cy="924947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29111" y="3270533"/>
            <a:ext cx="2429345" cy="924947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77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9015" y="420984"/>
            <a:ext cx="6642259" cy="17520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9015" y="2353129"/>
            <a:ext cx="3260909" cy="98067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195" indent="0">
              <a:buNone/>
              <a:defRPr sz="2200" b="1"/>
            </a:lvl2pPr>
            <a:lvl3pPr marL="1022391" indent="0">
              <a:buNone/>
              <a:defRPr sz="2000" b="1"/>
            </a:lvl3pPr>
            <a:lvl4pPr marL="1533586" indent="0">
              <a:buNone/>
              <a:defRPr sz="1800" b="1"/>
            </a:lvl4pPr>
            <a:lvl5pPr marL="2044781" indent="0">
              <a:buNone/>
              <a:defRPr sz="1800" b="1"/>
            </a:lvl5pPr>
            <a:lvl6pPr marL="2555977" indent="0">
              <a:buNone/>
              <a:defRPr sz="1800" b="1"/>
            </a:lvl6pPr>
            <a:lvl7pPr marL="3067172" indent="0">
              <a:buNone/>
              <a:defRPr sz="1800" b="1"/>
            </a:lvl7pPr>
            <a:lvl8pPr marL="3578367" indent="0">
              <a:buNone/>
              <a:defRPr sz="1800" b="1"/>
            </a:lvl8pPr>
            <a:lvl9pPr marL="408956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9015" y="3333801"/>
            <a:ext cx="3260909" cy="605681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49084" y="2353129"/>
            <a:ext cx="3262190" cy="98067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195" indent="0">
              <a:buNone/>
              <a:defRPr sz="2200" b="1"/>
            </a:lvl2pPr>
            <a:lvl3pPr marL="1022391" indent="0">
              <a:buNone/>
              <a:defRPr sz="2000" b="1"/>
            </a:lvl3pPr>
            <a:lvl4pPr marL="1533586" indent="0">
              <a:buNone/>
              <a:defRPr sz="1800" b="1"/>
            </a:lvl4pPr>
            <a:lvl5pPr marL="2044781" indent="0">
              <a:buNone/>
              <a:defRPr sz="1800" b="1"/>
            </a:lvl5pPr>
            <a:lvl6pPr marL="2555977" indent="0">
              <a:buNone/>
              <a:defRPr sz="1800" b="1"/>
            </a:lvl6pPr>
            <a:lvl7pPr marL="3067172" indent="0">
              <a:buNone/>
              <a:defRPr sz="1800" b="1"/>
            </a:lvl7pPr>
            <a:lvl8pPr marL="3578367" indent="0">
              <a:buNone/>
              <a:defRPr sz="1800" b="1"/>
            </a:lvl8pPr>
            <a:lvl9pPr marL="4089563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49084" y="3333801"/>
            <a:ext cx="3262190" cy="605681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21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20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892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9015" y="418551"/>
            <a:ext cx="2428064" cy="178127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85487" y="418551"/>
            <a:ext cx="4125787" cy="897206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9015" y="2199823"/>
            <a:ext cx="2428064" cy="7190792"/>
          </a:xfrm>
        </p:spPr>
        <p:txBody>
          <a:bodyPr/>
          <a:lstStyle>
            <a:lvl1pPr marL="0" indent="0">
              <a:buNone/>
              <a:defRPr sz="1600"/>
            </a:lvl1pPr>
            <a:lvl2pPr marL="511195" indent="0">
              <a:buNone/>
              <a:defRPr sz="1300"/>
            </a:lvl2pPr>
            <a:lvl3pPr marL="1022391" indent="0">
              <a:buNone/>
              <a:defRPr sz="1100"/>
            </a:lvl3pPr>
            <a:lvl4pPr marL="1533586" indent="0">
              <a:buNone/>
              <a:defRPr sz="1000"/>
            </a:lvl4pPr>
            <a:lvl5pPr marL="2044781" indent="0">
              <a:buNone/>
              <a:defRPr sz="1000"/>
            </a:lvl5pPr>
            <a:lvl6pPr marL="2555977" indent="0">
              <a:buNone/>
              <a:defRPr sz="1000"/>
            </a:lvl6pPr>
            <a:lvl7pPr marL="3067172" indent="0">
              <a:buNone/>
              <a:defRPr sz="1000"/>
            </a:lvl7pPr>
            <a:lvl8pPr marL="3578367" indent="0">
              <a:buNone/>
              <a:defRPr sz="1000"/>
            </a:lvl8pPr>
            <a:lvl9pPr marL="408956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97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6588" y="7358698"/>
            <a:ext cx="4428173" cy="86873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46588" y="939304"/>
            <a:ext cx="4428173" cy="6307455"/>
          </a:xfrm>
        </p:spPr>
        <p:txBody>
          <a:bodyPr/>
          <a:lstStyle>
            <a:lvl1pPr marL="0" indent="0">
              <a:buNone/>
              <a:defRPr sz="3600"/>
            </a:lvl1pPr>
            <a:lvl2pPr marL="511195" indent="0">
              <a:buNone/>
              <a:defRPr sz="3100"/>
            </a:lvl2pPr>
            <a:lvl3pPr marL="1022391" indent="0">
              <a:buNone/>
              <a:defRPr sz="2700"/>
            </a:lvl3pPr>
            <a:lvl4pPr marL="1533586" indent="0">
              <a:buNone/>
              <a:defRPr sz="2200"/>
            </a:lvl4pPr>
            <a:lvl5pPr marL="2044781" indent="0">
              <a:buNone/>
              <a:defRPr sz="2200"/>
            </a:lvl5pPr>
            <a:lvl6pPr marL="2555977" indent="0">
              <a:buNone/>
              <a:defRPr sz="2200"/>
            </a:lvl6pPr>
            <a:lvl7pPr marL="3067172" indent="0">
              <a:buNone/>
              <a:defRPr sz="2200"/>
            </a:lvl7pPr>
            <a:lvl8pPr marL="3578367" indent="0">
              <a:buNone/>
              <a:defRPr sz="2200"/>
            </a:lvl8pPr>
            <a:lvl9pPr marL="4089563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6588" y="8227434"/>
            <a:ext cx="4428173" cy="1233749"/>
          </a:xfrm>
        </p:spPr>
        <p:txBody>
          <a:bodyPr/>
          <a:lstStyle>
            <a:lvl1pPr marL="0" indent="0">
              <a:buNone/>
              <a:defRPr sz="1600"/>
            </a:lvl1pPr>
            <a:lvl2pPr marL="511195" indent="0">
              <a:buNone/>
              <a:defRPr sz="1300"/>
            </a:lvl2pPr>
            <a:lvl3pPr marL="1022391" indent="0">
              <a:buNone/>
              <a:defRPr sz="1100"/>
            </a:lvl3pPr>
            <a:lvl4pPr marL="1533586" indent="0">
              <a:buNone/>
              <a:defRPr sz="1000"/>
            </a:lvl4pPr>
            <a:lvl5pPr marL="2044781" indent="0">
              <a:buNone/>
              <a:defRPr sz="1000"/>
            </a:lvl5pPr>
            <a:lvl6pPr marL="2555977" indent="0">
              <a:buNone/>
              <a:defRPr sz="1000"/>
            </a:lvl6pPr>
            <a:lvl7pPr marL="3067172" indent="0">
              <a:buNone/>
              <a:defRPr sz="1000"/>
            </a:lvl7pPr>
            <a:lvl8pPr marL="3578367" indent="0">
              <a:buNone/>
              <a:defRPr sz="1000"/>
            </a:lvl8pPr>
            <a:lvl9pPr marL="408956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97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9015" y="420984"/>
            <a:ext cx="6642259" cy="1752071"/>
          </a:xfrm>
          <a:prstGeom prst="rect">
            <a:avLst/>
          </a:prstGeom>
        </p:spPr>
        <p:txBody>
          <a:bodyPr vert="horz" lIns="102239" tIns="51120" rIns="102239" bIns="511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9015" y="2452901"/>
            <a:ext cx="6642259" cy="6937714"/>
          </a:xfrm>
          <a:prstGeom prst="rect">
            <a:avLst/>
          </a:prstGeom>
        </p:spPr>
        <p:txBody>
          <a:bodyPr vert="horz" lIns="102239" tIns="51120" rIns="102239" bIns="511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9015" y="9743462"/>
            <a:ext cx="1722067" cy="559689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1724C-FAF9-4952-8CAD-2830BDB80905}" type="datetimeFigureOut">
              <a:rPr lang="fr-FR" smtClean="0"/>
              <a:t>04/11/2013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21599" y="9743462"/>
            <a:ext cx="2337091" cy="559689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89207" y="9743462"/>
            <a:ext cx="1722067" cy="559689"/>
          </a:xfrm>
          <a:prstGeom prst="rect">
            <a:avLst/>
          </a:prstGeom>
        </p:spPr>
        <p:txBody>
          <a:bodyPr vert="horz" lIns="102239" tIns="51120" rIns="102239" bIns="511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623B7-DFBE-4413-9523-1095F144FB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85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239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396" indent="-383396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692" indent="-319497" algn="l" defTabSz="1022391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7988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184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379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574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2770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3965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160" indent="-255598" algn="l" defTabSz="10223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195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91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586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781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5977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172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367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563" algn="l" defTabSz="102239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5808" y="-72380"/>
            <a:ext cx="6420421" cy="841292"/>
          </a:xfrm>
          <a:prstGeom prst="rect">
            <a:avLst/>
          </a:prstGeom>
          <a:noFill/>
        </p:spPr>
        <p:txBody>
          <a:bodyPr wrap="square" lIns="101636" tIns="50818" rIns="101636" bIns="50818">
            <a:spAutoFit/>
          </a:bodyPr>
          <a:lstStyle/>
          <a:p>
            <a:pPr algn="ctr"/>
            <a:r>
              <a:rPr lang="fr-FR" sz="4800" b="1" spc="-167" dirty="0" smtClean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Comment faire un exposé ?</a:t>
            </a:r>
            <a:endParaRPr lang="fr-FR" sz="4800" b="1" dirty="0">
              <a:ln w="10541" cmpd="sng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54609" y="1035071"/>
            <a:ext cx="438541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      La préparation de l’exposé</a:t>
            </a:r>
          </a:p>
          <a:p>
            <a:endParaRPr lang="fr-FR" sz="1100" dirty="0" smtClean="0">
              <a:latin typeface="Short Stack" panose="02010500040000000007" pitchFamily="2" charset="0"/>
            </a:endParaRPr>
          </a:p>
          <a:p>
            <a:r>
              <a:rPr lang="fr-FR" sz="1100" dirty="0" smtClean="0">
                <a:latin typeface="Short Stack" panose="02010500040000000007" pitchFamily="2" charset="0"/>
              </a:rPr>
              <a:t>Si tu fais ton exposé avec des camarades de classe, demande à tes parents d’organiser des </a:t>
            </a:r>
            <a:r>
              <a:rPr lang="fr-FR" sz="1100" u="sng" dirty="0" smtClean="0">
                <a:latin typeface="Short Stack" panose="02010500040000000007" pitchFamily="2" charset="0"/>
              </a:rPr>
              <a:t>rendez-vous</a:t>
            </a:r>
            <a:r>
              <a:rPr lang="fr-FR" sz="1100" dirty="0" smtClean="0">
                <a:latin typeface="Short Stack" panose="02010500040000000007" pitchFamily="2" charset="0"/>
              </a:rPr>
              <a:t> précis pour que vous puissiez vous rencontrer en dehors de l’école. Si ce n’est pas possible, il faudra vous organiser pour le préparer en classe.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297" y="9382709"/>
            <a:ext cx="4680520" cy="958147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92" y="1029133"/>
            <a:ext cx="457200" cy="3778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>
                <a:lumMod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9" y="2519908"/>
            <a:ext cx="457200" cy="3778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>
                <a:lumMod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684219" y="1029133"/>
            <a:ext cx="245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  <a:endParaRPr lang="fr-FR" sz="1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83258" y="2536507"/>
            <a:ext cx="6491895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      Le support </a:t>
            </a:r>
          </a:p>
          <a:p>
            <a:endParaRPr lang="fr-FR" sz="1100" dirty="0" smtClean="0">
              <a:latin typeface="Short Stack" panose="02010500040000000007" pitchFamily="2" charset="0"/>
            </a:endParaRPr>
          </a:p>
          <a:p>
            <a:pPr>
              <a:spcAft>
                <a:spcPts val="600"/>
              </a:spcAft>
            </a:pPr>
            <a:r>
              <a:rPr lang="fr-FR" sz="1100" dirty="0" smtClean="0">
                <a:latin typeface="Short Stack" panose="02010500040000000007" pitchFamily="2" charset="0"/>
              </a:rPr>
              <a:t>Tu peux réaliser ton exposé de deux façons :</a:t>
            </a:r>
          </a:p>
          <a:p>
            <a:pPr marL="171450" indent="-1714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1100" dirty="0" smtClean="0">
                <a:latin typeface="Short Stack" panose="02010500040000000007" pitchFamily="2" charset="0"/>
              </a:rPr>
              <a:t>Soit sur une ou deux grandes feuilles, sur lesquelles tu colleras des images ou dessins en </a:t>
            </a:r>
            <a:r>
              <a:rPr lang="fr-FR" sz="1100" u="sng" dirty="0" smtClean="0">
                <a:latin typeface="Short Stack" panose="02010500040000000007" pitchFamily="2" charset="0"/>
              </a:rPr>
              <a:t>couleur</a:t>
            </a:r>
            <a:r>
              <a:rPr lang="fr-FR" sz="1100" dirty="0" smtClean="0">
                <a:latin typeface="Short Stack" panose="02010500040000000007" pitchFamily="2" charset="0"/>
              </a:rPr>
              <a:t>, ainsi que tes textes.</a:t>
            </a:r>
          </a:p>
          <a:p>
            <a:pPr marL="171450" indent="-1714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1100" dirty="0" smtClean="0">
                <a:latin typeface="Short Stack" panose="02010500040000000007" pitchFamily="2" charset="0"/>
              </a:rPr>
              <a:t>Soit </a:t>
            </a:r>
            <a:r>
              <a:rPr lang="fr-FR" sz="1100" dirty="0" smtClean="0">
                <a:latin typeface="Short Stack" panose="02010500040000000007" pitchFamily="2" charset="0"/>
              </a:rPr>
              <a:t>en </a:t>
            </a:r>
            <a:r>
              <a:rPr lang="fr-FR" sz="1100" dirty="0" smtClean="0">
                <a:latin typeface="Short Stack" panose="02010500040000000007" pitchFamily="2" charset="0"/>
              </a:rPr>
              <a:t>faisant un diaporama. Dans ce cas, il faudra me donner une clé USB avec le contenu quelques jours avant pour que je le vérifie.</a:t>
            </a:r>
          </a:p>
          <a:p>
            <a:pPr>
              <a:spcAft>
                <a:spcPts val="600"/>
              </a:spcAft>
            </a:pPr>
            <a:r>
              <a:rPr lang="fr-FR" sz="1100" dirty="0" smtClean="0">
                <a:latin typeface="Short Stack" panose="02010500040000000007" pitchFamily="2" charset="0"/>
              </a:rPr>
              <a:t>Tu peux aussi faire écouter une chanson ou prévoir une petite vidéo  qui </a:t>
            </a:r>
            <a:r>
              <a:rPr lang="fr-FR" sz="1100" smtClean="0">
                <a:latin typeface="Short Stack" panose="02010500040000000007" pitchFamily="2" charset="0"/>
              </a:rPr>
              <a:t>durera </a:t>
            </a:r>
            <a:r>
              <a:rPr lang="fr-FR" sz="1100" smtClean="0">
                <a:latin typeface="Short Stack" panose="02010500040000000007" pitchFamily="2" charset="0"/>
              </a:rPr>
              <a:t>maximum </a:t>
            </a:r>
            <a:r>
              <a:rPr lang="fr-FR" sz="1100" smtClean="0">
                <a:latin typeface="Short Stack" panose="02010500040000000007" pitchFamily="2" charset="0"/>
              </a:rPr>
              <a:t>5 </a:t>
            </a:r>
            <a:r>
              <a:rPr lang="fr-FR" sz="1100" smtClean="0">
                <a:latin typeface="Short Stack" panose="02010500040000000007" pitchFamily="2" charset="0"/>
              </a:rPr>
              <a:t>min.</a:t>
            </a:r>
            <a:endParaRPr lang="fr-FR" sz="1100" dirty="0" smtClean="0">
              <a:latin typeface="Short Stack" panose="02010500040000000007" pitchFamily="2" charset="0"/>
            </a:endParaRPr>
          </a:p>
        </p:txBody>
      </p:sp>
      <p:pic>
        <p:nvPicPr>
          <p:cNvPr id="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16" y="4614078"/>
            <a:ext cx="457200" cy="3778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>
                <a:lumMod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ZoneTexte 31"/>
          <p:cNvSpPr txBox="1"/>
          <p:nvPr/>
        </p:nvSpPr>
        <p:spPr>
          <a:xfrm>
            <a:off x="712868" y="2530569"/>
            <a:ext cx="245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fr-FR" sz="1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33133" y="4585781"/>
            <a:ext cx="64420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      Le contenu</a:t>
            </a:r>
          </a:p>
          <a:p>
            <a:endParaRPr lang="fr-FR" sz="1100" dirty="0" smtClean="0">
              <a:latin typeface="Short Stack" panose="02010500040000000007" pitchFamily="2" charset="0"/>
            </a:endParaRPr>
          </a:p>
          <a:p>
            <a:r>
              <a:rPr lang="fr-FR" sz="1100" dirty="0" smtClean="0">
                <a:latin typeface="Short Stack" panose="02010500040000000007" pitchFamily="2" charset="0"/>
              </a:rPr>
              <a:t>Quand tu choisis tes documents, tu ne dois pas tout recopier tel quel. Tu dois lire et réécrire ce que tu </a:t>
            </a:r>
            <a:r>
              <a:rPr lang="fr-FR" sz="1100" u="sng" dirty="0" smtClean="0">
                <a:latin typeface="Short Stack" panose="02010500040000000007" pitchFamily="2" charset="0"/>
              </a:rPr>
              <a:t>comprends</a:t>
            </a:r>
            <a:r>
              <a:rPr lang="fr-FR" sz="1100" dirty="0" smtClean="0">
                <a:latin typeface="Short Stack" panose="02010500040000000007" pitchFamily="2" charset="0"/>
              </a:rPr>
              <a:t> avec l’aide d’un adulte. Il ne faut pas faire de trop grands textes avec beaucoup de détails même si c’est très intéressant car cela risque d’être ennuyeux à écouter.</a:t>
            </a:r>
          </a:p>
          <a:p>
            <a:r>
              <a:rPr lang="fr-FR" sz="1100" dirty="0" smtClean="0">
                <a:latin typeface="Short Stack" panose="02010500040000000007" pitchFamily="2" charset="0"/>
              </a:rPr>
              <a:t>Dans ton diaporama évite aussi de tout écrire, mais mets-y uniquement les photos légendées que tu expliqueras oralement. Entraîne-toi à le faire à la maison.</a:t>
            </a:r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40" y="6429692"/>
            <a:ext cx="457200" cy="3778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>
                <a:lumMod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762743" y="4608140"/>
            <a:ext cx="245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  <a:endParaRPr lang="fr-FR" sz="1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33133" y="6435630"/>
            <a:ext cx="624136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      La présentation de l’exposé</a:t>
            </a:r>
          </a:p>
          <a:p>
            <a:pPr marL="1349375"/>
            <a:endParaRPr lang="fr-FR" sz="1100" dirty="0" smtClean="0">
              <a:latin typeface="Short Stack" panose="02010500040000000007" pitchFamily="2" charset="0"/>
            </a:endParaRPr>
          </a:p>
          <a:p>
            <a:pPr marL="1349375"/>
            <a:r>
              <a:rPr lang="fr-FR" sz="1100" dirty="0" smtClean="0">
                <a:latin typeface="Short Stack" panose="02010500040000000007" pitchFamily="2" charset="0"/>
              </a:rPr>
              <a:t>Le jour de la présentation, tu dois essayer de </a:t>
            </a:r>
            <a:r>
              <a:rPr lang="fr-FR" sz="1100" u="sng" dirty="0" smtClean="0">
                <a:latin typeface="Short Stack" panose="02010500040000000007" pitchFamily="2" charset="0"/>
              </a:rPr>
              <a:t>ne pas tout lire</a:t>
            </a:r>
            <a:r>
              <a:rPr lang="fr-FR" sz="1100" dirty="0" smtClean="0">
                <a:latin typeface="Short Stack" panose="02010500040000000007" pitchFamily="2" charset="0"/>
              </a:rPr>
              <a:t>. Tu peux avoir dans tes mains quelques notes, ton plan, des textes mais tu dois savoir expliquer les images présentées. Le plus important, c’est de ne pas tourner le dos à l’auditoire. Parle fort, clairement mais pas trop vite.</a:t>
            </a:r>
          </a:p>
        </p:txBody>
      </p:sp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33" y="7967121"/>
            <a:ext cx="457200" cy="3778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>
                <a:lumMod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ZoneTexte 37"/>
          <p:cNvSpPr txBox="1"/>
          <p:nvPr/>
        </p:nvSpPr>
        <p:spPr>
          <a:xfrm>
            <a:off x="762743" y="6429692"/>
            <a:ext cx="245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  <a:endParaRPr lang="fr-FR" sz="1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40095" y="7970157"/>
            <a:ext cx="642809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      Après l’exposé</a:t>
            </a:r>
          </a:p>
          <a:p>
            <a:endParaRPr lang="fr-FR" sz="1100" dirty="0" smtClean="0">
              <a:latin typeface="Short Stack" panose="02010500040000000007" pitchFamily="2" charset="0"/>
            </a:endParaRPr>
          </a:p>
          <a:p>
            <a:r>
              <a:rPr lang="fr-FR" sz="1100" dirty="0" smtClean="0">
                <a:latin typeface="Short Stack" panose="02010500040000000007" pitchFamily="2" charset="0"/>
              </a:rPr>
              <a:t>Tu vas avoir des questions et des commentaires. Essaie d’y répondre au mieux. Tu dois également élaborer un </a:t>
            </a:r>
            <a:r>
              <a:rPr lang="fr-FR" sz="1100" u="sng" dirty="0" smtClean="0">
                <a:latin typeface="Short Stack" panose="02010500040000000007" pitchFamily="2" charset="0"/>
              </a:rPr>
              <a:t>Quizz</a:t>
            </a:r>
            <a:r>
              <a:rPr lang="fr-FR" sz="1100" dirty="0" smtClean="0">
                <a:latin typeface="Short Stack" panose="02010500040000000007" pitchFamily="2" charset="0"/>
              </a:rPr>
              <a:t> avec 10 questions maximum. N’oublie pas de préparer la correction de ton quizz ! Tu peux aider ceux qui ont du mal à le faire mais sans leur donner les réponses.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776667" y="7967121"/>
            <a:ext cx="245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r>
            <a:endParaRPr lang="fr-FR" sz="1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9345" y="9488955"/>
            <a:ext cx="3816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latin typeface="Fineliner Script" pitchFamily="50" charset="0"/>
              </a:rPr>
              <a:t>La durée de ton exposé ne doit pas dépasser 30 minutes en tout ! (présentation + quizz)</a:t>
            </a: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7" b="12516"/>
          <a:stretch/>
        </p:blipFill>
        <p:spPr>
          <a:xfrm>
            <a:off x="1124045" y="9360668"/>
            <a:ext cx="824001" cy="7641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31" y="6935237"/>
            <a:ext cx="1123118" cy="8412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482" y="1283400"/>
            <a:ext cx="1716013" cy="1288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" name="Groupe 44"/>
          <p:cNvGrpSpPr/>
          <p:nvPr/>
        </p:nvGrpSpPr>
        <p:grpSpPr>
          <a:xfrm>
            <a:off x="54272" y="-1"/>
            <a:ext cx="539528" cy="10502181"/>
            <a:chOff x="54272" y="-1"/>
            <a:chExt cx="539528" cy="10502181"/>
          </a:xfrm>
        </p:grpSpPr>
        <p:pic>
          <p:nvPicPr>
            <p:cNvPr id="20" name="Image 19"/>
            <p:cNvPicPr>
              <a:picLocks noChangeAspect="1"/>
            </p:cNvPicPr>
            <p:nvPr/>
          </p:nvPicPr>
          <p:blipFill rotWithShape="1">
            <a:blip r:embed="rId9">
              <a:grayscl/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50000"/>
                      </a14:imgEffect>
                      <a14:imgEffect>
                        <a14:saturation sat="300000"/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60" r="80980"/>
            <a:stretch/>
          </p:blipFill>
          <p:spPr>
            <a:xfrm>
              <a:off x="54273" y="-1"/>
              <a:ext cx="539527" cy="5760269"/>
            </a:xfrm>
            <a:prstGeom prst="rect">
              <a:avLst/>
            </a:prstGeom>
          </p:spPr>
        </p:pic>
        <p:pic>
          <p:nvPicPr>
            <p:cNvPr id="54" name="Image 53"/>
            <p:cNvPicPr>
              <a:picLocks noChangeAspect="1"/>
            </p:cNvPicPr>
            <p:nvPr/>
          </p:nvPicPr>
          <p:blipFill rotWithShape="1">
            <a:blip r:embed="rId9">
              <a:grayscl/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50000"/>
                      </a14:imgEffect>
                      <a14:imgEffect>
                        <a14:saturation sat="300000"/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60" t="1061" r="80980"/>
            <a:stretch/>
          </p:blipFill>
          <p:spPr>
            <a:xfrm>
              <a:off x="54272" y="4802990"/>
              <a:ext cx="539527" cy="5699190"/>
            </a:xfrm>
            <a:prstGeom prst="rect">
              <a:avLst/>
            </a:prstGeom>
          </p:spPr>
        </p:pic>
      </p:grpSp>
      <p:cxnSp>
        <p:nvCxnSpPr>
          <p:cNvPr id="5" name="Connecteur droit 4"/>
          <p:cNvCxnSpPr/>
          <p:nvPr/>
        </p:nvCxnSpPr>
        <p:spPr>
          <a:xfrm>
            <a:off x="324035" y="791716"/>
            <a:ext cx="7056253" cy="0"/>
          </a:xfrm>
          <a:prstGeom prst="line">
            <a:avLst/>
          </a:prstGeom>
          <a:ln w="5715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Image 5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400" y="9360667"/>
            <a:ext cx="289279" cy="115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47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4488" y="0"/>
            <a:ext cx="4499992" cy="841292"/>
          </a:xfrm>
          <a:prstGeom prst="rect">
            <a:avLst/>
          </a:prstGeom>
          <a:noFill/>
        </p:spPr>
        <p:txBody>
          <a:bodyPr wrap="square" lIns="101636" tIns="50818" rIns="101636" bIns="50818">
            <a:spAutoFit/>
          </a:bodyPr>
          <a:lstStyle/>
          <a:p>
            <a:pPr algn="ctr"/>
            <a:r>
              <a:rPr lang="fr-FR" sz="4800" b="1" spc="-167" dirty="0" smtClean="0">
                <a:ln w="10541" cmpd="sng">
                  <a:solidFill>
                    <a:schemeClr val="accent2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Fiche d’évaluation</a:t>
            </a:r>
            <a:endParaRPr lang="fr-FR" sz="4800" b="1" dirty="0">
              <a:ln w="10541" cmpd="sng">
                <a:solidFill>
                  <a:schemeClr val="accent2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00869" y="1727820"/>
            <a:ext cx="6520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Titre : 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_______________________________________  </a:t>
            </a:r>
            <a:r>
              <a:rPr lang="fr-FR" dirty="0" smtClean="0">
                <a:latin typeface="Fineliner Script" pitchFamily="50" charset="0"/>
              </a:rPr>
              <a:t>Date : </a:t>
            </a:r>
            <a:r>
              <a:rPr lang="fr-FR" sz="1100" dirty="0" smtClean="0">
                <a:latin typeface="Short Stack" panose="02010500040000000007" pitchFamily="2" charset="0"/>
              </a:rPr>
              <a:t>_________________</a:t>
            </a:r>
            <a:endParaRPr lang="fr-FR" sz="1100" dirty="0">
              <a:latin typeface="Fineliner Script" pitchFamily="50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0869" y="1171430"/>
            <a:ext cx="6520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Prénoms : </a:t>
            </a:r>
            <a:r>
              <a:rPr lang="fr-FR" sz="1100" dirty="0" smtClean="0">
                <a:latin typeface="Short Stack" panose="02010500040000000007" pitchFamily="2" charset="0"/>
              </a:rPr>
              <a:t> ____________________________________________________________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00869" y="2303884"/>
            <a:ext cx="635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Domaine :  </a:t>
            </a:r>
            <a:r>
              <a:rPr lang="fr-FR" sz="1100" dirty="0" smtClean="0">
                <a:latin typeface="Short Stack" panose="02010500040000000007" pitchFamily="2" charset="0"/>
              </a:rPr>
              <a:t>Histoire</a:t>
            </a:r>
            <a:r>
              <a:rPr lang="fr-FR" sz="1100" dirty="0">
                <a:latin typeface="Short Stack" panose="02010500040000000007" pitchFamily="2" charset="0"/>
              </a:rPr>
              <a:t> </a:t>
            </a:r>
            <a:r>
              <a:rPr lang="fr-FR" sz="1100" dirty="0" smtClean="0">
                <a:latin typeface="Short Stack" panose="02010500040000000007" pitchFamily="2" charset="0"/>
              </a:rPr>
              <a:t>     géographie      instruction civique      sciences      arts</a:t>
            </a:r>
            <a:endParaRPr lang="fr-FR" sz="700" dirty="0">
              <a:latin typeface="Short Stack" panose="02010500040000000007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2381" y="2807940"/>
            <a:ext cx="6499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628650" algn="l"/>
                <a:tab pos="3495675" algn="l"/>
              </a:tabLst>
            </a:pPr>
            <a:r>
              <a:rPr lang="fr-FR" dirty="0" smtClean="0">
                <a:latin typeface="Fineliner Script" pitchFamily="50" charset="0"/>
              </a:rPr>
              <a:t>Plan : 	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	 ______________________________</a:t>
            </a:r>
          </a:p>
          <a:p>
            <a:pPr>
              <a:lnSpc>
                <a:spcPct val="200000"/>
              </a:lnSpc>
              <a:tabLst>
                <a:tab pos="628650" algn="l"/>
                <a:tab pos="34956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	______________________________	 ______________________________</a:t>
            </a:r>
          </a:p>
          <a:p>
            <a:pPr>
              <a:lnSpc>
                <a:spcPct val="200000"/>
              </a:lnSpc>
              <a:tabLst>
                <a:tab pos="628650" algn="l"/>
                <a:tab pos="34956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	______________________________	 ______________________________</a:t>
            </a:r>
          </a:p>
          <a:p>
            <a:pPr>
              <a:lnSpc>
                <a:spcPct val="200000"/>
              </a:lnSpc>
              <a:tabLst>
                <a:tab pos="628650" algn="l"/>
                <a:tab pos="34956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	______________________________	 ______________________________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00869" y="4536132"/>
            <a:ext cx="6563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771900" algn="l"/>
              </a:tabLst>
            </a:pPr>
            <a:r>
              <a:rPr lang="fr-FR" dirty="0" smtClean="0">
                <a:latin typeface="Fineliner Script" pitchFamily="50" charset="0"/>
              </a:rPr>
              <a:t>Durée :   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 </a:t>
            </a:r>
            <a:r>
              <a:rPr lang="fr-FR" dirty="0" smtClean="0">
                <a:latin typeface="Short Stack" panose="02010500040000000007" pitchFamily="2" charset="0"/>
                <a:sym typeface="Wingdings"/>
              </a:rPr>
              <a:t>	</a:t>
            </a:r>
            <a:r>
              <a:rPr lang="fr-FR" sz="1100" dirty="0" smtClean="0">
                <a:latin typeface="Short Stack" panose="02010500040000000007" pitchFamily="2" charset="0"/>
              </a:rPr>
              <a:t> ___________________________ </a:t>
            </a:r>
          </a:p>
          <a:p>
            <a:pPr>
              <a:lnSpc>
                <a:spcPct val="200000"/>
              </a:lnSpc>
              <a:tabLst>
                <a:tab pos="1257300" algn="l"/>
                <a:tab pos="2333625" algn="l"/>
                <a:tab pos="3676650" algn="l"/>
                <a:tab pos="4752975" algn="l"/>
              </a:tabLst>
            </a:pPr>
            <a:r>
              <a:rPr lang="fr-FR" dirty="0" smtClean="0">
                <a:latin typeface="Fineliner Script" pitchFamily="50" charset="0"/>
              </a:rPr>
              <a:t>Support :   	</a:t>
            </a:r>
            <a:r>
              <a:rPr lang="fr-FR" sz="1100" dirty="0" smtClean="0">
                <a:latin typeface="Short Stack" panose="02010500040000000007" pitchFamily="2" charset="0"/>
              </a:rPr>
              <a:t>papier	numérique 	audio	vidéo         autres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00869" y="5544244"/>
            <a:ext cx="6520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Présentation :  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________________________________________________________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00869" y="6089778"/>
            <a:ext cx="6520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Contenu :  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____________________________________________________________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01620" y="6640333"/>
            <a:ext cx="651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L’auditoire :  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__________________________________________________________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00869" y="7144389"/>
            <a:ext cx="6520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A-t-on posé des questions ?  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93800" y="7632476"/>
            <a:ext cx="6509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Le quizz : 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_____________________________________________________________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52" y="8208540"/>
            <a:ext cx="4680520" cy="2218264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1025848" y="8352556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Commentaire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634360" y="8349797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Fineliner Script" pitchFamily="50" charset="0"/>
              </a:rPr>
              <a:t>Tampon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5634360" y="8752666"/>
            <a:ext cx="1368152" cy="125607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" name="Groupe 18"/>
          <p:cNvGrpSpPr/>
          <p:nvPr/>
        </p:nvGrpSpPr>
        <p:grpSpPr>
          <a:xfrm>
            <a:off x="54272" y="-1"/>
            <a:ext cx="539528" cy="10502181"/>
            <a:chOff x="54272" y="-1"/>
            <a:chExt cx="539528" cy="10502181"/>
          </a:xfrm>
        </p:grpSpPr>
        <p:pic>
          <p:nvPicPr>
            <p:cNvPr id="20" name="Image 19"/>
            <p:cNvPicPr>
              <a:picLocks noChangeAspect="1"/>
            </p:cNvPicPr>
            <p:nvPr/>
          </p:nvPicPr>
          <p:blipFill rotWithShape="1">
            <a:blip r:embed="rId3">
              <a:grayscl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300000"/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60" r="80980"/>
            <a:stretch/>
          </p:blipFill>
          <p:spPr>
            <a:xfrm>
              <a:off x="54273" y="-1"/>
              <a:ext cx="539527" cy="5760269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 rotWithShape="1">
            <a:blip r:embed="rId3">
              <a:grayscl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300000"/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60" t="1061" r="80980"/>
            <a:stretch/>
          </p:blipFill>
          <p:spPr>
            <a:xfrm>
              <a:off x="54272" y="4802990"/>
              <a:ext cx="539527" cy="5699190"/>
            </a:xfrm>
            <a:prstGeom prst="rect">
              <a:avLst/>
            </a:prstGeom>
          </p:spPr>
        </p:pic>
      </p:grpSp>
      <p:cxnSp>
        <p:nvCxnSpPr>
          <p:cNvPr id="22" name="Connecteur droit 21"/>
          <p:cNvCxnSpPr/>
          <p:nvPr/>
        </p:nvCxnSpPr>
        <p:spPr>
          <a:xfrm flipV="1">
            <a:off x="324036" y="779737"/>
            <a:ext cx="7056252" cy="8432"/>
          </a:xfrm>
          <a:prstGeom prst="line">
            <a:avLst/>
          </a:prstGeom>
          <a:ln w="5715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 rot="19898432">
            <a:off x="902716" y="304092"/>
            <a:ext cx="1512441" cy="596245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636" tIns="50818" rIns="101636" bIns="50818" rtlCol="0" anchor="ctr"/>
          <a:lstStyle/>
          <a:p>
            <a:pPr algn="ctr"/>
            <a:endParaRPr lang="fr-F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  <a:ea typeface="Clensey" panose="02000603000000000000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 rot="19997695">
            <a:off x="931560" y="381556"/>
            <a:ext cx="1349609" cy="471960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/>
            <a:r>
              <a:rPr lang="fr-FR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Les exposés</a:t>
            </a:r>
            <a:endParaRPr lang="fr-FR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  <a:ea typeface="Clensey" panose="02000603000000000000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400" y="9360667"/>
            <a:ext cx="289279" cy="115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027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421</Words>
  <Application>Microsoft Office PowerPoint</Application>
  <PresentationFormat>Personnalisé</PresentationFormat>
  <Paragraphs>45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29</cp:revision>
  <dcterms:created xsi:type="dcterms:W3CDTF">2013-10-31T22:20:02Z</dcterms:created>
  <dcterms:modified xsi:type="dcterms:W3CDTF">2013-11-04T13:22:26Z</dcterms:modified>
</cp:coreProperties>
</file>