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97596C-C690-412C-B35F-4C3CB9F7A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D5B3A0-8F92-47EC-B7BC-86FFBBB02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E7373A-F002-4318-AB5A-5C2326C6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90467A-D237-4533-96F8-411C87BD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3F0E4B-4B63-40F2-A7FB-89644567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64724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9CDBC-BB69-4B2B-98DC-1EFD8B0A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2F0142-F351-4D53-A7C2-43F417175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5D806-200D-423F-8FE7-0B950C6D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7AE37D-ECB9-40D1-8632-E7B1FC0D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112FC2-2602-42E3-9168-AF8D2709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987805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711714-8D95-4FDB-8735-57D7B6D2B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07F7A5-960A-4AD2-98E2-688A3CB0B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48ECDA-0D1F-4099-B98C-2C708CF5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70038-DB2C-40A7-BDD5-881C07BC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25A0BD-EFE4-4087-825E-B0F50BFA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139966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4B4EB-9949-4431-9552-1FE810C6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B63FB-9AE8-4C55-9D2B-68C9629EB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537227-AE50-4853-9754-7EB35FB6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892115-BE79-48BB-BC70-91059A74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3F9DC2-20BB-4D50-9C41-C3A58459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277858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4A8B8-C0F5-451A-84F8-25D73DD5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262F0F-EC1B-4B9C-855E-2FC752AC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3CCD2B-4BDE-47A4-B0E2-425F5051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A2E4B6-D1AE-4A7D-92B3-843B6420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1806BF-BF43-46A7-92C3-6F210587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148905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77278-4887-427C-ACF8-8F27B0E7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700B6A-D157-4596-8C6B-8C7255CC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AB6565-AAFE-4711-89BA-C65927983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324A53-54E6-4D09-8666-7BFA62085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969CC4-8F78-4ABC-810E-8551AA34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3EA443-DC1B-4680-903C-EAC1CDFC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883862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DCA3B-2AEB-4700-ADC6-057450B0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2A941-64DC-40EB-8A30-4877333A5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D9347F-A2C3-4FFD-A56A-F9C269F1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63E59A-25FA-4E1B-96C8-56F75B177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227F57-7847-4775-ACDD-339663252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B3128A-2946-4324-A27F-AFF3D0AA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8EE8AAE-1404-469B-B7CC-B23D5339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09CC5F-62B1-4AA1-82DA-CED97FCA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891204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23F16-B66A-4964-975C-67F0011B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B06691-333C-478A-B49C-959746AE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5279EC-AA10-4895-82A4-DAD3B626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0CBE76-D2AB-4A36-A248-7DECA098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995286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8BB85D-FC57-4C33-BF26-B17172AC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8AC78C-3C6C-4199-9C1E-B8D17109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791C26-2463-46BD-ABFF-BD4BCF99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802042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3EF46D-BD47-42F4-9D7C-3F44E44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17396A-BBC8-4339-A26E-48F95631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89DF2C-9748-44E0-8BE5-91963B4D2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B4EFFD-C313-4721-B825-6C0D59B1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E7A61E-42DA-48CF-9F0F-F36DEEAC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1E8D2E-D718-4250-882F-45A288B5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19390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FEC21-FAA0-45A5-BCD7-06F5059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24FFC9-9539-4782-A4C9-19704F92E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D0E51A-DED5-408F-A971-4DB736C86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78EC2A-6011-4D4B-B4F2-7F00540F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02D5F1-B2FB-42D4-A97C-9B08EBD6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F3D449-F9C6-4EB6-93FC-AF3FD411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332033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A51649-7B7F-4913-B17B-84F4B30E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14D940-2853-43B3-A5B8-BAD9B1AE7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2F29AB-1FAD-408E-8A65-A728F21AF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0477-5EBB-4F56-B5DE-8F643E6BB9D9}" type="datetimeFigureOut">
              <a:rPr lang="fr-FR" smtClean="0"/>
              <a:t>11/07/2018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69EAE2-45DD-4907-8348-9B80470AE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0BD23F-FE99-4205-9A5B-D7CECCC5E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D97F-0D6F-4AE1-B0AE-56C34E613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3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D1F28-197E-43B5-9B15-DAF6F3EA7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81466"/>
          </a:xfrm>
        </p:spPr>
        <p:txBody>
          <a:bodyPr>
            <a:normAutofit/>
          </a:bodyPr>
          <a:lstStyle/>
          <a:p>
            <a:r>
              <a:rPr lang="fr-FR" sz="8800" b="1" dirty="0"/>
              <a:t>Où est </a:t>
            </a:r>
            <a:br>
              <a:rPr lang="fr-FR" sz="8800" b="1" dirty="0"/>
            </a:br>
            <a:r>
              <a:rPr lang="fr-FR" sz="8800" b="1" dirty="0"/>
              <a:t>Monsieur crayon?</a:t>
            </a:r>
          </a:p>
        </p:txBody>
      </p:sp>
    </p:spTree>
    <p:extLst>
      <p:ext uri="{BB962C8B-B14F-4D97-AF65-F5344CB8AC3E}">
        <p14:creationId xmlns:p14="http://schemas.microsoft.com/office/powerpoint/2010/main" val="3761331419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F62F35A-E879-4B49-B827-3E9BFFE19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9" r="2090"/>
          <a:stretch/>
        </p:blipFill>
        <p:spPr>
          <a:xfrm>
            <a:off x="996497" y="197829"/>
            <a:ext cx="1984150" cy="3810295"/>
          </a:xfrm>
          <a:prstGeom prst="rect">
            <a:avLst/>
          </a:prstGeom>
        </p:spPr>
      </p:pic>
      <p:pic>
        <p:nvPicPr>
          <p:cNvPr id="3" name="Image 2" descr="Une image contenant meubles, fauteuil&#10;&#10;Description générée avec un niveau de confiance très élevé">
            <a:extLst>
              <a:ext uri="{FF2B5EF4-FFF2-40B4-BE49-F238E27FC236}">
                <a16:creationId xmlns:a16="http://schemas.microsoft.com/office/drawing/2014/main" id="{E700B95C-72C0-4646-AE21-1433B40EB9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78" y="1088259"/>
            <a:ext cx="4625340" cy="30175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5E69E7-E442-46EA-91AD-BF47A1B9F517}"/>
              </a:ext>
            </a:extLst>
          </p:cNvPr>
          <p:cNvSpPr txBox="1"/>
          <p:nvPr/>
        </p:nvSpPr>
        <p:spPr>
          <a:xfrm>
            <a:off x="6171459" y="383678"/>
            <a:ext cx="504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latin typeface="Berlin Sans FB" panose="020E0602020502020306" pitchFamily="34" charset="0"/>
              </a:rPr>
              <a:t>Où est la fille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3AB3D8-D3C4-4E70-B105-9D3F60228FF1}"/>
              </a:ext>
            </a:extLst>
          </p:cNvPr>
          <p:cNvSpPr txBox="1"/>
          <p:nvPr/>
        </p:nvSpPr>
        <p:spPr>
          <a:xfrm>
            <a:off x="6148528" y="857736"/>
            <a:ext cx="504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fille est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derrière</a:t>
            </a:r>
            <a:r>
              <a:rPr lang="fr-FR" sz="3600" dirty="0">
                <a:latin typeface="Berlin Sans FB" panose="020E0602020502020306" pitchFamily="34" charset="0"/>
              </a:rPr>
              <a:t> le banc.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A6F7BA-3164-4839-8E3D-49D4CC692CC1}"/>
              </a:ext>
            </a:extLst>
          </p:cNvPr>
          <p:cNvSpPr txBox="1"/>
          <p:nvPr/>
        </p:nvSpPr>
        <p:spPr>
          <a:xfrm>
            <a:off x="5800818" y="2673553"/>
            <a:ext cx="504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latin typeface="Berlin Sans FB" panose="020E0602020502020306" pitchFamily="34" charset="0"/>
              </a:rPr>
              <a:t>Où est le garçon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03CF07-866A-4596-9586-86C814EE4F58}"/>
              </a:ext>
            </a:extLst>
          </p:cNvPr>
          <p:cNvSpPr txBox="1"/>
          <p:nvPr/>
        </p:nvSpPr>
        <p:spPr>
          <a:xfrm>
            <a:off x="5453108" y="3307012"/>
            <a:ext cx="57364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garçon est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sur</a:t>
            </a:r>
            <a:r>
              <a:rPr lang="fr-FR" sz="3600" dirty="0">
                <a:latin typeface="Berlin Sans FB" panose="020E0602020502020306" pitchFamily="34" charset="0"/>
              </a:rPr>
              <a:t> le banc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entre </a:t>
            </a:r>
            <a:r>
              <a:rPr lang="fr-FR" sz="3600" dirty="0">
                <a:latin typeface="Berlin Sans FB" panose="020E0602020502020306" pitchFamily="34" charset="0"/>
              </a:rPr>
              <a:t>le poussin et le canard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à droite </a:t>
            </a:r>
            <a:r>
              <a:rPr lang="fr-FR" sz="3600" dirty="0">
                <a:latin typeface="Berlin Sans FB" panose="020E0602020502020306" pitchFamily="34" charset="0"/>
              </a:rPr>
              <a:t>du poussin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à gauche </a:t>
            </a:r>
            <a:r>
              <a:rPr lang="fr-FR" sz="3600" dirty="0">
                <a:latin typeface="Berlin Sans FB" panose="020E0602020502020306" pitchFamily="34" charset="0"/>
              </a:rPr>
              <a:t>du canard.</a:t>
            </a:r>
          </a:p>
        </p:txBody>
      </p:sp>
      <p:pic>
        <p:nvPicPr>
          <p:cNvPr id="11" name="Image 10" descr="Une image contenant clipart&#10;&#10;Description générée avec un niveau de confiance élevé">
            <a:extLst>
              <a:ext uri="{FF2B5EF4-FFF2-40B4-BE49-F238E27FC236}">
                <a16:creationId xmlns:a16="http://schemas.microsoft.com/office/drawing/2014/main" id="{77CC1FE5-F39E-4899-A9DD-FF6053CEC7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16" y="1813565"/>
            <a:ext cx="1231662" cy="1100590"/>
          </a:xfrm>
          <a:prstGeom prst="rect">
            <a:avLst/>
          </a:prstGeom>
        </p:spPr>
      </p:pic>
      <p:pic>
        <p:nvPicPr>
          <p:cNvPr id="13" name="Image 12" descr="Une image contenant animal&#10;&#10;Description générée avec un niveau de confiance élevé">
            <a:extLst>
              <a:ext uri="{FF2B5EF4-FFF2-40B4-BE49-F238E27FC236}">
                <a16:creationId xmlns:a16="http://schemas.microsoft.com/office/drawing/2014/main" id="{26FA3278-E3CD-4F21-A48F-97440AC51A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40" y="2228096"/>
            <a:ext cx="650330" cy="7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4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eubles&#10;&#10;Description générée avec un niveau de confiance élevé">
            <a:extLst>
              <a:ext uri="{FF2B5EF4-FFF2-40B4-BE49-F238E27FC236}">
                <a16:creationId xmlns:a16="http://schemas.microsoft.com/office/drawing/2014/main" id="{0AB7189A-EE6C-49DE-ABF2-2609A78BA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13" y="446103"/>
            <a:ext cx="4110990" cy="51693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9F6D44-0A0D-4846-A438-3B86426CC3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87" y="1775535"/>
            <a:ext cx="3937213" cy="413048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5530F3D-13AA-47C9-A962-1C8821A24343}"/>
              </a:ext>
            </a:extLst>
          </p:cNvPr>
          <p:cNvSpPr txBox="1"/>
          <p:nvPr/>
        </p:nvSpPr>
        <p:spPr>
          <a:xfrm>
            <a:off x="6693762" y="1393794"/>
            <a:ext cx="4607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Berlin Sans FB" panose="020E0602020502020306" pitchFamily="34" charset="0"/>
              </a:rPr>
              <a:t>Monsieur crayon est </a:t>
            </a:r>
          </a:p>
          <a:p>
            <a:pPr algn="ctr"/>
            <a:r>
              <a:rPr lang="fr-FR" sz="4800" dirty="0">
                <a:solidFill>
                  <a:srgbClr val="FF0000"/>
                </a:solidFill>
                <a:latin typeface="Berlin Sans FB" panose="020E0602020502020306" pitchFamily="34" charset="0"/>
              </a:rPr>
              <a:t>devant</a:t>
            </a:r>
            <a:r>
              <a:rPr lang="fr-FR" sz="4800" dirty="0">
                <a:latin typeface="Berlin Sans FB" panose="020E0602020502020306" pitchFamily="34" charset="0"/>
              </a:rPr>
              <a:t> l’armoire.</a:t>
            </a:r>
          </a:p>
        </p:txBody>
      </p:sp>
    </p:spTree>
    <p:extLst>
      <p:ext uri="{BB962C8B-B14F-4D97-AF65-F5344CB8AC3E}">
        <p14:creationId xmlns:p14="http://schemas.microsoft.com/office/powerpoint/2010/main" val="6740810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D3BB08D6-E5D4-4E6C-9E41-DA45197A7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84" y="567672"/>
            <a:ext cx="3497580" cy="45643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68457AE-1EC3-439B-AD3A-73D224882E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2" y="1698058"/>
            <a:ext cx="6355080" cy="40081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C05A508-A3C3-4110-AFF7-DED326065BF2}"/>
              </a:ext>
            </a:extLst>
          </p:cNvPr>
          <p:cNvSpPr txBox="1"/>
          <p:nvPr/>
        </p:nvSpPr>
        <p:spPr>
          <a:xfrm>
            <a:off x="6693762" y="1393794"/>
            <a:ext cx="4607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Berlin Sans FB" panose="020E0602020502020306" pitchFamily="34" charset="0"/>
              </a:rPr>
              <a:t>Monsieur crayon est </a:t>
            </a:r>
          </a:p>
          <a:p>
            <a:pPr algn="ctr"/>
            <a:r>
              <a:rPr lang="fr-FR" sz="4800" dirty="0">
                <a:solidFill>
                  <a:srgbClr val="FF0000"/>
                </a:solidFill>
                <a:latin typeface="Berlin Sans FB" panose="020E0602020502020306" pitchFamily="34" charset="0"/>
              </a:rPr>
              <a:t>derrière</a:t>
            </a:r>
            <a:r>
              <a:rPr lang="fr-FR" sz="4800" dirty="0">
                <a:latin typeface="Berlin Sans FB" panose="020E0602020502020306" pitchFamily="34" charset="0"/>
              </a:rPr>
              <a:t> le banc.</a:t>
            </a:r>
          </a:p>
        </p:txBody>
      </p:sp>
    </p:spTree>
    <p:extLst>
      <p:ext uri="{BB962C8B-B14F-4D97-AF65-F5344CB8AC3E}">
        <p14:creationId xmlns:p14="http://schemas.microsoft.com/office/powerpoint/2010/main" val="11620829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CE7D5B0B-ED74-4456-9B7E-E05607BAA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44" y="3433070"/>
            <a:ext cx="1623119" cy="2643516"/>
          </a:xfrm>
          <a:prstGeom prst="rect">
            <a:avLst/>
          </a:prstGeom>
        </p:spPr>
      </p:pic>
      <p:pic>
        <p:nvPicPr>
          <p:cNvPr id="5" name="Image 4" descr="Une image contenant clipart&#10;&#10;Description générée avec un niveau de confiance élevé">
            <a:extLst>
              <a:ext uri="{FF2B5EF4-FFF2-40B4-BE49-F238E27FC236}">
                <a16:creationId xmlns:a16="http://schemas.microsoft.com/office/drawing/2014/main" id="{A86B2FF9-21D4-4F47-B307-CF1B1A39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154206"/>
            <a:ext cx="3667125" cy="5037788"/>
          </a:xfrm>
          <a:prstGeom prst="rect">
            <a:avLst/>
          </a:prstGeom>
        </p:spPr>
      </p:pic>
      <p:pic>
        <p:nvPicPr>
          <p:cNvPr id="7" name="Image 6" descr="Une image contenant plante&#10;&#10;Description générée avec un niveau de confiance élevé">
            <a:extLst>
              <a:ext uri="{FF2B5EF4-FFF2-40B4-BE49-F238E27FC236}">
                <a16:creationId xmlns:a16="http://schemas.microsoft.com/office/drawing/2014/main" id="{C606C901-903B-4DBA-8F49-B193B5400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5" y="1596026"/>
            <a:ext cx="3413760" cy="44805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BC30B9-0A3E-4530-A5CD-7C481E8C6396}"/>
              </a:ext>
            </a:extLst>
          </p:cNvPr>
          <p:cNvSpPr txBox="1"/>
          <p:nvPr/>
        </p:nvSpPr>
        <p:spPr>
          <a:xfrm>
            <a:off x="6846162" y="544606"/>
            <a:ext cx="50410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Berlin Sans FB" panose="020E0602020502020306" pitchFamily="34" charset="0"/>
              </a:rPr>
              <a:t>Monsieur crayon est </a:t>
            </a:r>
          </a:p>
          <a:p>
            <a:pPr algn="ctr"/>
            <a:r>
              <a:rPr lang="fr-FR" sz="4800" dirty="0">
                <a:solidFill>
                  <a:srgbClr val="FF0000"/>
                </a:solidFill>
                <a:latin typeface="Berlin Sans FB" panose="020E0602020502020306" pitchFamily="34" charset="0"/>
              </a:rPr>
              <a:t>entre</a:t>
            </a:r>
            <a:r>
              <a:rPr lang="fr-FR" sz="4800" dirty="0">
                <a:latin typeface="Berlin Sans FB" panose="020E0602020502020306" pitchFamily="34" charset="0"/>
              </a:rPr>
              <a:t> </a:t>
            </a:r>
          </a:p>
          <a:p>
            <a:pPr algn="ctr"/>
            <a:r>
              <a:rPr lang="fr-FR" sz="4800" dirty="0">
                <a:latin typeface="Berlin Sans FB" panose="020E0602020502020306" pitchFamily="34" charset="0"/>
              </a:rPr>
              <a:t>l’arbre et le sapin.</a:t>
            </a:r>
          </a:p>
        </p:txBody>
      </p:sp>
    </p:spTree>
    <p:extLst>
      <p:ext uri="{BB962C8B-B14F-4D97-AF65-F5344CB8AC3E}">
        <p14:creationId xmlns:p14="http://schemas.microsoft.com/office/powerpoint/2010/main" val="1979803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eubles, fauteuil, chaise&#10;&#10;Description générée avec un niveau de confiance très élevé">
            <a:extLst>
              <a:ext uri="{FF2B5EF4-FFF2-40B4-BE49-F238E27FC236}">
                <a16:creationId xmlns:a16="http://schemas.microsoft.com/office/drawing/2014/main" id="{74E724C0-DBB5-434F-B428-2BF6AD7C0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89" y="466725"/>
            <a:ext cx="2766060" cy="5151120"/>
          </a:xfrm>
          <a:prstGeom prst="rect">
            <a:avLst/>
          </a:prstGeom>
        </p:spPr>
      </p:pic>
      <p:pic>
        <p:nvPicPr>
          <p:cNvPr id="3" name="Image 2" descr="Une image contenant clipart&#10;&#10;Description générée avec un niveau de confiance élevé">
            <a:extLst>
              <a:ext uri="{FF2B5EF4-FFF2-40B4-BE49-F238E27FC236}">
                <a16:creationId xmlns:a16="http://schemas.microsoft.com/office/drawing/2014/main" id="{374C0F2B-2651-4EA1-86C2-79CDA21E1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37" y="377948"/>
            <a:ext cx="2393398" cy="32956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78D3F0E-243B-4148-A14E-3145351FAC1B}"/>
              </a:ext>
            </a:extLst>
          </p:cNvPr>
          <p:cNvSpPr txBox="1"/>
          <p:nvPr/>
        </p:nvSpPr>
        <p:spPr>
          <a:xfrm>
            <a:off x="6693762" y="1393794"/>
            <a:ext cx="4607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Berlin Sans FB" panose="020E0602020502020306" pitchFamily="34" charset="0"/>
              </a:rPr>
              <a:t>Monsieur crayon est </a:t>
            </a:r>
          </a:p>
          <a:p>
            <a:pPr algn="ctr"/>
            <a:r>
              <a:rPr lang="fr-FR" sz="4800" dirty="0">
                <a:solidFill>
                  <a:srgbClr val="FF0000"/>
                </a:solidFill>
                <a:latin typeface="Berlin Sans FB" panose="020E0602020502020306" pitchFamily="34" charset="0"/>
              </a:rPr>
              <a:t>sur</a:t>
            </a:r>
            <a:r>
              <a:rPr lang="fr-FR" sz="4800" dirty="0">
                <a:latin typeface="Berlin Sans FB" panose="020E0602020502020306" pitchFamily="34" charset="0"/>
              </a:rPr>
              <a:t> la chaise.</a:t>
            </a:r>
          </a:p>
          <a:p>
            <a:pPr algn="ctr"/>
            <a:r>
              <a:rPr lang="fr-FR" sz="4800" dirty="0">
                <a:latin typeface="Berlin Sans FB" panose="020E0602020502020306" pitchFamily="34" charset="0"/>
              </a:rPr>
              <a:t>Il est </a:t>
            </a:r>
            <a:r>
              <a:rPr lang="fr-FR" sz="4800" dirty="0">
                <a:solidFill>
                  <a:srgbClr val="FF0000"/>
                </a:solidFill>
                <a:latin typeface="Berlin Sans FB" panose="020E0602020502020306" pitchFamily="34" charset="0"/>
              </a:rPr>
              <a:t>au-dessus</a:t>
            </a:r>
            <a:r>
              <a:rPr lang="fr-FR" sz="4800" dirty="0"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3227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able, meubles&#10;&#10;Description générée avec un niveau de confiance très élevé">
            <a:extLst>
              <a:ext uri="{FF2B5EF4-FFF2-40B4-BE49-F238E27FC236}">
                <a16:creationId xmlns:a16="http://schemas.microsoft.com/office/drawing/2014/main" id="{BC20BEB8-D353-495C-A348-A41C62E739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8" y="1278890"/>
            <a:ext cx="5713648" cy="4153167"/>
          </a:xfrm>
          <a:prstGeom prst="rect">
            <a:avLst/>
          </a:prstGeom>
        </p:spPr>
      </p:pic>
      <p:pic>
        <p:nvPicPr>
          <p:cNvPr id="5" name="Image 4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260F7778-3E9C-4900-9B9D-08F62DA10D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53" y="3716229"/>
            <a:ext cx="3757520" cy="13544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E5E8686-B355-481D-A08A-AE16E0578185}"/>
              </a:ext>
            </a:extLst>
          </p:cNvPr>
          <p:cNvSpPr txBox="1"/>
          <p:nvPr/>
        </p:nvSpPr>
        <p:spPr>
          <a:xfrm>
            <a:off x="6693762" y="1393794"/>
            <a:ext cx="4607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Berlin Sans FB" panose="020E0602020502020306" pitchFamily="34" charset="0"/>
              </a:rPr>
              <a:t>Monsieur crayon est </a:t>
            </a:r>
          </a:p>
          <a:p>
            <a:pPr algn="ctr"/>
            <a:r>
              <a:rPr lang="fr-FR" sz="4800" dirty="0">
                <a:solidFill>
                  <a:srgbClr val="FF0000"/>
                </a:solidFill>
                <a:latin typeface="Berlin Sans FB" panose="020E0602020502020306" pitchFamily="34" charset="0"/>
              </a:rPr>
              <a:t>sous</a:t>
            </a:r>
            <a:r>
              <a:rPr lang="fr-FR" sz="4800" dirty="0">
                <a:latin typeface="Berlin Sans FB" panose="020E0602020502020306" pitchFamily="34" charset="0"/>
              </a:rPr>
              <a:t> la table.</a:t>
            </a:r>
          </a:p>
          <a:p>
            <a:pPr algn="ctr"/>
            <a:r>
              <a:rPr lang="fr-FR" sz="4800" dirty="0">
                <a:latin typeface="Berlin Sans FB" panose="020E0602020502020306" pitchFamily="34" charset="0"/>
              </a:rPr>
              <a:t>Il est </a:t>
            </a:r>
            <a:r>
              <a:rPr lang="fr-FR" sz="4800" dirty="0">
                <a:solidFill>
                  <a:srgbClr val="FF0000"/>
                </a:solidFill>
                <a:latin typeface="Berlin Sans FB" panose="020E0602020502020306" pitchFamily="34" charset="0"/>
              </a:rPr>
              <a:t>en-dessous</a:t>
            </a:r>
            <a:r>
              <a:rPr lang="fr-FR" sz="4800" dirty="0"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8427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6101573-8A9D-478F-878A-4DD1C13EC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73" y="1420427"/>
            <a:ext cx="989706" cy="1572654"/>
          </a:xfrm>
          <a:prstGeom prst="rect">
            <a:avLst/>
          </a:prstGeom>
        </p:spPr>
      </p:pic>
      <p:pic>
        <p:nvPicPr>
          <p:cNvPr id="3" name="Image 2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6D7AA4B0-CE04-4988-B11B-5122967BB7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8" y="1846262"/>
            <a:ext cx="5239416" cy="35913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7FD3A4-D43C-4248-8002-65082964A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87" y="799177"/>
            <a:ext cx="1068504" cy="8341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58957C-832F-4F1E-ABEC-84C2EB7A69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05" y="4031849"/>
            <a:ext cx="1020699" cy="10972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7C1FE8F-D3FB-4C7D-ABD1-5540FF3F5B33}"/>
              </a:ext>
            </a:extLst>
          </p:cNvPr>
          <p:cNvSpPr txBox="1"/>
          <p:nvPr/>
        </p:nvSpPr>
        <p:spPr>
          <a:xfrm>
            <a:off x="6171459" y="383678"/>
            <a:ext cx="504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latin typeface="Berlin Sans FB" panose="020E0602020502020306" pitchFamily="34" charset="0"/>
              </a:rPr>
              <a:t>Où est l’abeille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0F0794-FC0A-472B-A198-24C5E2462990}"/>
              </a:ext>
            </a:extLst>
          </p:cNvPr>
          <p:cNvSpPr txBox="1"/>
          <p:nvPr/>
        </p:nvSpPr>
        <p:spPr>
          <a:xfrm>
            <a:off x="6148528" y="857736"/>
            <a:ext cx="504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L’abeille est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au-dessus</a:t>
            </a:r>
            <a:r>
              <a:rPr lang="fr-FR" sz="3600" dirty="0">
                <a:latin typeface="Berlin Sans FB" panose="020E0602020502020306" pitchFamily="34" charset="0"/>
              </a:rPr>
              <a:t> de la charrette.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87E5CD5-9ADC-40A4-9092-4E57A1789325}"/>
              </a:ext>
            </a:extLst>
          </p:cNvPr>
          <p:cNvSpPr txBox="1"/>
          <p:nvPr/>
        </p:nvSpPr>
        <p:spPr>
          <a:xfrm>
            <a:off x="6226208" y="2365842"/>
            <a:ext cx="504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latin typeface="Berlin Sans FB" panose="020E0602020502020306" pitchFamily="34" charset="0"/>
              </a:rPr>
              <a:t>Où est l’ananas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A5FB499-2C3F-4D62-AC5F-880A85EB73FC}"/>
              </a:ext>
            </a:extLst>
          </p:cNvPr>
          <p:cNvSpPr txBox="1"/>
          <p:nvPr/>
        </p:nvSpPr>
        <p:spPr>
          <a:xfrm>
            <a:off x="6226208" y="2886710"/>
            <a:ext cx="504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L’ananas est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dans</a:t>
            </a:r>
            <a:r>
              <a:rPr lang="fr-FR" sz="3600" dirty="0">
                <a:latin typeface="Berlin Sans FB" panose="020E0602020502020306" pitchFamily="34" charset="0"/>
              </a:rPr>
              <a:t> la charrette.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1FF38C7-795B-48A4-8600-C5A83EA15A55}"/>
              </a:ext>
            </a:extLst>
          </p:cNvPr>
          <p:cNvSpPr txBox="1"/>
          <p:nvPr/>
        </p:nvSpPr>
        <p:spPr>
          <a:xfrm>
            <a:off x="6226208" y="4466243"/>
            <a:ext cx="504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latin typeface="Berlin Sans FB" panose="020E0602020502020306" pitchFamily="34" charset="0"/>
              </a:rPr>
              <a:t> Où est le bébé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20E1BC-738B-4562-8898-70C823DC5103}"/>
              </a:ext>
            </a:extLst>
          </p:cNvPr>
          <p:cNvSpPr txBox="1"/>
          <p:nvPr/>
        </p:nvSpPr>
        <p:spPr>
          <a:xfrm>
            <a:off x="6226208" y="4948253"/>
            <a:ext cx="504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bébé est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sous</a:t>
            </a:r>
            <a:r>
              <a:rPr lang="fr-FR" sz="3600" dirty="0">
                <a:latin typeface="Berlin Sans FB" panose="020E0602020502020306" pitchFamily="34" charset="0"/>
              </a:rPr>
              <a:t> le cheval.</a:t>
            </a:r>
          </a:p>
        </p:txBody>
      </p:sp>
    </p:spTree>
    <p:extLst>
      <p:ext uri="{BB962C8B-B14F-4D97-AF65-F5344CB8AC3E}">
        <p14:creationId xmlns:p14="http://schemas.microsoft.com/office/powerpoint/2010/main" val="10804066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C634278F-2E0D-48A1-B206-78D5033AF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4" y="1145219"/>
            <a:ext cx="5046167" cy="456756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28CF84A-36AE-42EE-BDB8-4B2100312CF3}"/>
              </a:ext>
            </a:extLst>
          </p:cNvPr>
          <p:cNvSpPr txBox="1"/>
          <p:nvPr/>
        </p:nvSpPr>
        <p:spPr>
          <a:xfrm>
            <a:off x="6196421" y="1262567"/>
            <a:ext cx="504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latin typeface="Berlin Sans FB" panose="020E0602020502020306" pitchFamily="34" charset="0"/>
              </a:rPr>
              <a:t>Où est le chat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E4E2F2-2CE7-41D2-9384-21BC9EC1E395}"/>
              </a:ext>
            </a:extLst>
          </p:cNvPr>
          <p:cNvSpPr txBox="1"/>
          <p:nvPr/>
        </p:nvSpPr>
        <p:spPr>
          <a:xfrm>
            <a:off x="6201548" y="3428999"/>
            <a:ext cx="5041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Le chat est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devant</a:t>
            </a:r>
            <a:r>
              <a:rPr lang="fr-FR" sz="3600" dirty="0">
                <a:latin typeface="Berlin Sans FB" panose="020E0602020502020306" pitchFamily="34" charset="0"/>
              </a:rPr>
              <a:t> la cheminée,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à l’intérieur </a:t>
            </a:r>
            <a:r>
              <a:rPr lang="fr-FR" sz="3600" dirty="0">
                <a:latin typeface="Berlin Sans FB" panose="020E0602020502020306" pitchFamily="34" charset="0"/>
              </a:rPr>
              <a:t>de la maison.</a:t>
            </a:r>
          </a:p>
        </p:txBody>
      </p:sp>
    </p:spTree>
    <p:extLst>
      <p:ext uri="{BB962C8B-B14F-4D97-AF65-F5344CB8AC3E}">
        <p14:creationId xmlns:p14="http://schemas.microsoft.com/office/powerpoint/2010/main" val="3920153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42EC58-5233-44FB-9AB5-2A8AF1315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2" y="1885950"/>
            <a:ext cx="4175760" cy="3086100"/>
          </a:xfrm>
          <a:prstGeom prst="rect">
            <a:avLst/>
          </a:prstGeom>
        </p:spPr>
      </p:pic>
      <p:pic>
        <p:nvPicPr>
          <p:cNvPr id="5" name="Image 4" descr="Une image contenant clipart&#10;&#10;Description générée avec un niveau de confiance élevé">
            <a:extLst>
              <a:ext uri="{FF2B5EF4-FFF2-40B4-BE49-F238E27FC236}">
                <a16:creationId xmlns:a16="http://schemas.microsoft.com/office/drawing/2014/main" id="{BD319874-9BD5-45CC-BEE1-9722A435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75" y="2533650"/>
            <a:ext cx="1775460" cy="2438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76E348B-B452-4594-B550-27DC3BA7B164}"/>
              </a:ext>
            </a:extLst>
          </p:cNvPr>
          <p:cNvSpPr txBox="1"/>
          <p:nvPr/>
        </p:nvSpPr>
        <p:spPr>
          <a:xfrm>
            <a:off x="6196421" y="1262567"/>
            <a:ext cx="504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latin typeface="Berlin Sans FB" panose="020E0602020502020306" pitchFamily="34" charset="0"/>
              </a:rPr>
              <a:t>Où est la botte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DDE271-A886-48B9-807A-D7E15B6081F5}"/>
              </a:ext>
            </a:extLst>
          </p:cNvPr>
          <p:cNvSpPr txBox="1"/>
          <p:nvPr/>
        </p:nvSpPr>
        <p:spPr>
          <a:xfrm>
            <a:off x="6201547" y="3428999"/>
            <a:ext cx="5401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Berlin Sans FB" panose="020E0602020502020306" pitchFamily="34" charset="0"/>
              </a:rPr>
              <a:t>La botte est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à côté, à droite</a:t>
            </a:r>
            <a:r>
              <a:rPr lang="fr-FR" sz="3600" dirty="0">
                <a:latin typeface="Berlin Sans FB" panose="020E0602020502020306" pitchFamily="34" charset="0"/>
              </a:rPr>
              <a:t> de la caisse,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à l’extérieur </a:t>
            </a:r>
            <a:r>
              <a:rPr lang="fr-FR" sz="3600" dirty="0">
                <a:latin typeface="Berlin Sans FB" panose="020E0602020502020306" pitchFamily="34" charset="0"/>
              </a:rPr>
              <a:t>de la caisse.</a:t>
            </a:r>
          </a:p>
        </p:txBody>
      </p:sp>
    </p:spTree>
    <p:extLst>
      <p:ext uri="{BB962C8B-B14F-4D97-AF65-F5344CB8AC3E}">
        <p14:creationId xmlns:p14="http://schemas.microsoft.com/office/powerpoint/2010/main" val="5207479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159</Words>
  <Application>Microsoft Office PowerPoint</Application>
  <PresentationFormat>Grand écran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Berlin Sans FB</vt:lpstr>
      <vt:lpstr>Calibri</vt:lpstr>
      <vt:lpstr>Calibri Light</vt:lpstr>
      <vt:lpstr>Thème Office</vt:lpstr>
      <vt:lpstr>Où est  Monsieur crayon?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Où est  Monsieur crayon?</dc:title>
  <dc:creator>Véronique Lacour</dc:creator>
  <cp:lastModifiedBy>Véronique Lacour</cp:lastModifiedBy>
  <cp:revision>6</cp:revision>
  <dcterms:created xsi:type="dcterms:W3CDTF">2018-07-11T08:08:36Z</dcterms:created>
  <dcterms:modified xsi:type="dcterms:W3CDTF">2018-07-11T09:07:08Z</dcterms:modified>
</cp:coreProperties>
</file>