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88" y="116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904C-3226-48BF-BE71-4A9AF03FB14B}" type="datetimeFigureOut">
              <a:rPr lang="fr-FR" smtClean="0"/>
              <a:pPr/>
              <a:t>05/07/2020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94916-A003-465E-864D-35CF1A972E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43050" cy="1085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Carré corné 22"/>
          <p:cNvSpPr/>
          <p:nvPr/>
        </p:nvSpPr>
        <p:spPr>
          <a:xfrm>
            <a:off x="1071546" y="523844"/>
            <a:ext cx="4143404" cy="3643338"/>
          </a:xfrm>
          <a:prstGeom prst="foldedCorner">
            <a:avLst>
              <a:gd name="adj" fmla="val 19301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4880" y="-1976486"/>
            <a:ext cx="833120" cy="139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 1"/>
          <p:cNvPicPr/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4804" b="5206"/>
          <a:stretch>
            <a:fillRect/>
          </a:stretch>
        </p:blipFill>
        <p:spPr bwMode="auto">
          <a:xfrm>
            <a:off x="3214686" y="0"/>
            <a:ext cx="3643314" cy="13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287048" y="523844"/>
            <a:ext cx="11731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90" y="2738422"/>
            <a:ext cx="796027" cy="167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90" y="380968"/>
            <a:ext cx="796027" cy="167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90" y="7739082"/>
            <a:ext cx="796027" cy="167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90" y="5381628"/>
            <a:ext cx="796027" cy="167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ZoneTexte 18"/>
          <p:cNvSpPr txBox="1"/>
          <p:nvPr/>
        </p:nvSpPr>
        <p:spPr>
          <a:xfrm rot="21175866">
            <a:off x="3879777" y="398744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Delius Swash Caps" pitchFamily="2" charset="0"/>
              </a:rPr>
              <a:t>SOMMAIRE</a:t>
            </a:r>
            <a:endParaRPr lang="fr-FR" dirty="0">
              <a:latin typeface="Delius Swash Caps" pitchFamily="2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8" y="-119098"/>
            <a:ext cx="548039" cy="62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ZoneTexte 21"/>
          <p:cNvSpPr txBox="1"/>
          <p:nvPr/>
        </p:nvSpPr>
        <p:spPr>
          <a:xfrm>
            <a:off x="1285860" y="523844"/>
            <a:ext cx="306045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delyne" pitchFamily="2" charset="0"/>
              </a:rPr>
              <a:t>Page perso</a:t>
            </a:r>
          </a:p>
          <a:p>
            <a:r>
              <a:rPr lang="fr-FR" dirty="0" smtClean="0">
                <a:latin typeface="Adelyne" pitchFamily="2" charset="0"/>
              </a:rPr>
              <a:t>L’école</a:t>
            </a:r>
          </a:p>
          <a:p>
            <a:r>
              <a:rPr lang="fr-FR" dirty="0" smtClean="0">
                <a:latin typeface="Adelyne" pitchFamily="2" charset="0"/>
              </a:rPr>
              <a:t>Le RPI</a:t>
            </a:r>
          </a:p>
          <a:p>
            <a:r>
              <a:rPr lang="fr-FR" dirty="0" smtClean="0">
                <a:latin typeface="Adelyne" pitchFamily="2" charset="0"/>
              </a:rPr>
              <a:t>La circonscription</a:t>
            </a:r>
          </a:p>
          <a:p>
            <a:r>
              <a:rPr lang="fr-FR" dirty="0" smtClean="0">
                <a:latin typeface="Adelyne" pitchFamily="2" charset="0"/>
              </a:rPr>
              <a:t>Les mairies</a:t>
            </a:r>
          </a:p>
          <a:p>
            <a:r>
              <a:rPr lang="fr-FR" dirty="0" smtClean="0">
                <a:latin typeface="Adelyne" pitchFamily="2" charset="0"/>
              </a:rPr>
              <a:t>La commune</a:t>
            </a:r>
          </a:p>
          <a:p>
            <a:r>
              <a:rPr lang="fr-FR" dirty="0" smtClean="0">
                <a:latin typeface="Adelyne" pitchFamily="2" charset="0"/>
              </a:rPr>
              <a:t>Numéros utiles</a:t>
            </a:r>
          </a:p>
          <a:p>
            <a:r>
              <a:rPr lang="fr-FR" dirty="0" smtClean="0">
                <a:latin typeface="Adelyne" pitchFamily="2" charset="0"/>
              </a:rPr>
              <a:t>Orthophonistes du secteur</a:t>
            </a:r>
          </a:p>
          <a:p>
            <a:r>
              <a:rPr lang="fr-FR" dirty="0" smtClean="0">
                <a:latin typeface="Adelyne" pitchFamily="2" charset="0"/>
              </a:rPr>
              <a:t>PPMS</a:t>
            </a:r>
          </a:p>
          <a:p>
            <a:r>
              <a:rPr lang="fr-FR" dirty="0" smtClean="0">
                <a:latin typeface="Adelyne" pitchFamily="2" charset="0"/>
              </a:rPr>
              <a:t>Projet d’école</a:t>
            </a:r>
          </a:p>
          <a:p>
            <a:r>
              <a:rPr lang="fr-FR" dirty="0" smtClean="0">
                <a:latin typeface="Adelyne" pitchFamily="2" charset="0"/>
              </a:rPr>
              <a:t>Règlement intérieur du RPI</a:t>
            </a:r>
          </a:p>
          <a:p>
            <a:r>
              <a:rPr lang="fr-FR" dirty="0" smtClean="0">
                <a:latin typeface="Adelyne" pitchFamily="2" charset="0"/>
              </a:rPr>
              <a:t>Règlement sorties</a:t>
            </a:r>
          </a:p>
          <a:p>
            <a:r>
              <a:rPr lang="fr-FR" dirty="0" smtClean="0">
                <a:latin typeface="Adelyne" pitchFamily="2" charset="0"/>
              </a:rPr>
              <a:t>Identifiants utiles</a:t>
            </a:r>
          </a:p>
          <a:p>
            <a:endParaRPr lang="fr-FR" dirty="0"/>
          </a:p>
        </p:txBody>
      </p:sp>
      <p:sp>
        <p:nvSpPr>
          <p:cNvPr id="24" name="Carré corné 23"/>
          <p:cNvSpPr/>
          <p:nvPr/>
        </p:nvSpPr>
        <p:spPr>
          <a:xfrm>
            <a:off x="2000240" y="4310058"/>
            <a:ext cx="4143404" cy="1500198"/>
          </a:xfrm>
          <a:prstGeom prst="foldedCorner">
            <a:avLst>
              <a:gd name="adj" fmla="val 35386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Liste des élèves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Pyramide des âges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PPRE PAI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Autorisations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Périscolaire</a:t>
            </a:r>
            <a:endParaRPr lang="fr-FR" dirty="0">
              <a:solidFill>
                <a:schemeClr val="tx1"/>
              </a:solidFill>
              <a:latin typeface="Adelyne" pitchFamily="2" charset="0"/>
            </a:endParaRPr>
          </a:p>
        </p:txBody>
      </p:sp>
      <p:sp>
        <p:nvSpPr>
          <p:cNvPr id="25" name="Carré corné 24"/>
          <p:cNvSpPr/>
          <p:nvPr/>
        </p:nvSpPr>
        <p:spPr>
          <a:xfrm>
            <a:off x="1142984" y="5953132"/>
            <a:ext cx="4143404" cy="3095612"/>
          </a:xfrm>
          <a:prstGeom prst="foldedCorner">
            <a:avLst>
              <a:gd name="adj" fmla="val 35386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Emploi du temps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Calendrier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Planning annuel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Projet annuel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Planning de réunion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APC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108 heures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Matériel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Évaluations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Budget 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Pratique personnelle</a:t>
            </a:r>
            <a:endParaRPr lang="fr-FR" dirty="0">
              <a:solidFill>
                <a:schemeClr val="tx1"/>
              </a:solidFill>
              <a:latin typeface="Adelyne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2072" r="30921" b="1639"/>
          <a:stretch>
            <a:fillRect/>
          </a:stretch>
        </p:blipFill>
        <p:spPr bwMode="auto">
          <a:xfrm rot="21068829">
            <a:off x="4055651" y="870162"/>
            <a:ext cx="2143140" cy="552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8" y="5810256"/>
            <a:ext cx="8572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42" y="6953264"/>
            <a:ext cx="8572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6381760"/>
            <a:ext cx="650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 descr="C:\Users\clair\Desktop\modèles\fonds\personnages\9c0a2f8b0063972bbfee1e5bcfbd6f08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74" y="7453330"/>
            <a:ext cx="1082732" cy="1898491"/>
          </a:xfrm>
          <a:prstGeom prst="rect">
            <a:avLst/>
          </a:prstGeom>
          <a:noFill/>
        </p:spPr>
      </p:pic>
      <p:pic>
        <p:nvPicPr>
          <p:cNvPr id="4" name="Image 3"/>
          <p:cNvPicPr/>
          <p:nvPr/>
        </p:nvPicPr>
        <p:blipFill>
          <a:blip r:embed="rId1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7948" b="3377"/>
          <a:stretch>
            <a:fillRect/>
          </a:stretch>
        </p:blipFill>
        <p:spPr bwMode="auto">
          <a:xfrm>
            <a:off x="5286388" y="4167182"/>
            <a:ext cx="5715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Carré corné 33"/>
          <p:cNvSpPr/>
          <p:nvPr/>
        </p:nvSpPr>
        <p:spPr>
          <a:xfrm>
            <a:off x="2357430" y="9155901"/>
            <a:ext cx="4143404" cy="654883"/>
          </a:xfrm>
          <a:prstGeom prst="foldedCorner">
            <a:avLst>
              <a:gd name="adj" fmla="val 50000"/>
            </a:avLst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Rendez-vous parents</a:t>
            </a:r>
          </a:p>
          <a:p>
            <a:pPr marL="266700"/>
            <a:r>
              <a:rPr lang="fr-FR" dirty="0" smtClean="0">
                <a:solidFill>
                  <a:schemeClr val="tx1"/>
                </a:solidFill>
                <a:latin typeface="Adelyne" pitchFamily="2" charset="0"/>
              </a:rPr>
              <a:t>Notes 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40" y="9239280"/>
            <a:ext cx="452436" cy="45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é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</Template>
  <TotalTime>32</TotalTime>
  <Words>60</Words>
  <Application>Microsoft Office PowerPoint</Application>
  <PresentationFormat>Format A4 (210 x 297 mm)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Présentation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claire Herbrecht</dc:creator>
  <cp:lastModifiedBy>claire Herbrecht</cp:lastModifiedBy>
  <cp:revision>1</cp:revision>
  <dcterms:created xsi:type="dcterms:W3CDTF">2020-07-05T12:57:40Z</dcterms:created>
  <dcterms:modified xsi:type="dcterms:W3CDTF">2020-07-05T13:30:07Z</dcterms:modified>
</cp:coreProperties>
</file>