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handoutMasterIdLst>
    <p:handoutMasterId r:id="rId28"/>
  </p:handoutMasterIdLst>
  <p:sldIdLst>
    <p:sldId id="256" r:id="rId2"/>
    <p:sldId id="258" r:id="rId3"/>
    <p:sldId id="285" r:id="rId4"/>
    <p:sldId id="265" r:id="rId5"/>
    <p:sldId id="263" r:id="rId6"/>
    <p:sldId id="269" r:id="rId7"/>
    <p:sldId id="272" r:id="rId8"/>
    <p:sldId id="264" r:id="rId9"/>
    <p:sldId id="270" r:id="rId10"/>
    <p:sldId id="273" r:id="rId11"/>
    <p:sldId id="267" r:id="rId12"/>
    <p:sldId id="262" r:id="rId13"/>
    <p:sldId id="271" r:id="rId14"/>
    <p:sldId id="274" r:id="rId15"/>
    <p:sldId id="268" r:id="rId16"/>
    <p:sldId id="261" r:id="rId17"/>
    <p:sldId id="275" r:id="rId18"/>
    <p:sldId id="276" r:id="rId19"/>
    <p:sldId id="277" r:id="rId20"/>
    <p:sldId id="278" r:id="rId21"/>
    <p:sldId id="279" r:id="rId22"/>
    <p:sldId id="281" r:id="rId23"/>
    <p:sldId id="283" r:id="rId24"/>
    <p:sldId id="284" r:id="rId25"/>
    <p:sldId id="280" r:id="rId26"/>
    <p:sldId id="28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9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A9AB650-0DDC-44F2-B510-85BA9BF1D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C72D11-2360-46F3-A34F-98568C44D0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287F-0E94-4414-9D37-43E5BC9B159C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AD7181-FB91-480C-945D-887DA7179B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2B8AF-1F92-4205-8E38-CCA9E44FE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209004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1DCA2-2149-4D4C-86AE-73783F91F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1B833E-B471-4F3B-AB8C-D95BBC710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55B4D-08DD-4D60-A7D4-E0F902E1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197FF5-8994-401C-B50E-26D15DD8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08A135-93A3-4C93-BEF1-271AC679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52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C4FF3-8FDF-41D7-BEA6-0C04355F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17770A-4183-4570-999F-8564BB395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C3054-92D0-42AD-98E9-52DD5452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C6626-FA08-4038-8573-2A7A2577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69F86E-8216-4C4F-8999-1FB5D1E9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12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A7AF4F-762B-4F56-B70C-B385AC307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680CAE-E39A-4189-8793-9B65D2196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1238A-4517-4037-9B43-7543E0E4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9CE9-6357-40C1-8AF9-65F93085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33201-BB2E-43BD-A00C-13DAB5F5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28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53CB42-A80A-4B43-A873-F2B5EA35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EB68F-3632-4FC5-8734-C588C520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44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6C01F-88E3-4DE5-B631-1F9ACF24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AAE0C-BDD4-4007-81C5-2B350CB94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E4B38D-6C11-4384-9253-394B4A2B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27BC5-111A-4025-8144-C05F2AFA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BB930A-CCD0-4F01-BE0F-ECD0AEAC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1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ED789-E5A4-4BAE-9CBB-42149DAA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716D45-E03C-4C11-9980-1D30712A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E56183-1866-4231-ADAC-144D4389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2E9BAB-2DE8-42BF-8C9F-236FEFE5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0B418-303D-453E-AC2D-8E1E76B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14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0205B-1D1A-4855-BE86-8A83F0B3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797AF-9DFA-4FB7-A502-D6BE0457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6080D0-95C5-4904-9330-69757792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D4CBFC-4EA7-4768-A9B2-15DC5588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712229-E76F-47A7-9E65-25235F45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95C7BC-6564-4C99-AA00-BA5AB7E7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26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8CA49-0840-4746-8D60-15D774B5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4CD089-9F7A-4566-AB78-8AEF1696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2A5153-0F09-4445-AFA1-1B68D3E42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9EEAE1-686F-4A9E-967A-F04DCBE76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5CB7ED-2A71-4CBB-8A47-FE98E6F0C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A7BDA8-01C1-4331-867B-CEE2973D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BC1C78-3741-4FBB-B580-2A190F86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589E5C-D64C-48D4-BBC5-68B2FC02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5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720E7-F9BF-4D84-A9DC-8AF43291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76F88C-22B1-47A6-9D87-B8E21FFD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7BE313-80C1-4D1B-A68D-FE8ED92D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707AB9-7FEB-4A76-8055-B3F6CFF6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3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E657FB-61A2-4806-A376-351C8D80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525AC1-D3C7-4A0C-83A2-40E8FCA7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923CC1-AF43-4E03-89D9-69F898AF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287F2-B693-45F0-8D87-B10FCE3C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8D3B6-1A24-4EC4-B41C-542934D7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1CAB37-37EA-4D3E-9E34-AF60E69EC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2D7D99-C846-419E-98EA-2381D1D2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928317-2E5A-41E4-ACE0-1112AF58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5E75FB-EE44-4BF7-9F41-E4253ABF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6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DA2AC-843B-4D63-90B4-E5CF845A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5F13CA-BA65-4B37-8AA4-4875F903D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3D9061-D742-4071-8909-933C8A45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EEF2D1-98B2-4C8A-B376-CFA7AD7B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CAD386-F129-443A-A432-CF7B5EF1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AECD33-4E5A-470C-B242-22DFA611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0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85A7EB-8306-423F-A84C-EF0AFE47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5DB97-CD1F-4536-A6B8-F1DEE8BF4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85B4E-5215-40CE-9A84-580435403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9997-6A80-4175-B7BD-2AB14F8F6408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85075B-ECEF-455A-9DD7-18C981271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835D4-7A3A-439C-9CE2-405FE3D1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BF5E-E5E2-47F7-B026-D5297C39E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8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tous-au-panier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umni.fr/video/laisse-les-filles-tranquilles#containerType=program&amp;containerSlug=et-si-on-s-parlait-du-harcelement-a-l-ecol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habibi-speed-champion#containerType=program&amp;containerSlug=dimitri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dessin-la-perspective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umni.fr/video/les-vrais-jouets-c-est-mieux#containerType=program&amp;containerSlug=la-famille-tout-ecra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umni.fr/video/le-tdah-trouble-deficitaire-de-l-attention-avec-ou-sans-hyperactivite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umni.fr/video/under-the-stars#containerType=program&amp;containerSlug=dimitr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umni.fr/video/dessin-apprendre-a-faire-des-ombres-28-mai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cet-ecran-qui-nous-isole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umni.fr/video/la-dyslexie#containerType=program&amp;containerSlug=handico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le-racket-c-est-pas-du-jeu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umni.fr/video/under-the-stars#containerType=program&amp;containerSlug=dimitri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dessine-des-animaux-a-partir-de-ta-main-8-avril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pas-d-ecran-avant-de-dormir#containerType=program&amp;containerSlug=la-famille-tout-ecran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umni.fr/video/l-asthme#containerType=program&amp;containerSlug=handico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umni.fr/video/the-singing-tree#containerType=program&amp;containerSlug=dimitri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umni.fr/video/dessin-representer-des-animaux-a-partir-d-une-simple-patat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umni.fr/video/pas-d-ecran-en-mangeant#containerType=program&amp;containerSlug=la-famille-tout-ecra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umni.fr/video/a-colorful-encounter#containerType=program&amp;containerSlug=dimitri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ca-va-trop-loin#containerType=program&amp;containerSlug=et-si-on-s-parlait-du-harcelement-a-l-ecole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umni.fr/video/the-balafon#containerType=program&amp;containerSlug=dimitri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dessin-cree-ta-galaxie-en-couleurs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umni.fr/video/jen-ai-marre-des-challenges#containerType=program&amp;containerSlug=la-famille-tout-ecra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umni.fr/video/the-mysterious-kimbu#containerType=program&amp;containerSlug=dimitr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dessin-comment-reproduire-sa-main-en-3d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4000" y="1363136"/>
            <a:ext cx="8556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KG HAPPY" panose="02000000000000000000" pitchFamily="2" charset="0"/>
              </a:rPr>
              <a:t>Rituels </a:t>
            </a:r>
          </a:p>
          <a:p>
            <a:pPr algn="ctr"/>
            <a:r>
              <a:rPr lang="fr-FR" sz="8000" dirty="0">
                <a:solidFill>
                  <a:schemeClr val="bg1"/>
                </a:solidFill>
                <a:latin typeface="KG HAPPY" panose="02000000000000000000" pitchFamily="2" charset="0"/>
              </a:rPr>
              <a:t>Période 5 </a:t>
            </a:r>
          </a:p>
          <a:p>
            <a:pPr algn="ctr"/>
            <a:r>
              <a:rPr lang="fr-FR" sz="8000" dirty="0">
                <a:solidFill>
                  <a:schemeClr val="bg1"/>
                </a:solidFill>
                <a:latin typeface="KG HAPPY" panose="02000000000000000000" pitchFamily="2" charset="0"/>
              </a:rPr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10121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28 mai 2021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9401F04-7425-48A8-BBA5-ECD2DFD486B5}"/>
              </a:ext>
            </a:extLst>
          </p:cNvPr>
          <p:cNvSpPr/>
          <p:nvPr/>
        </p:nvSpPr>
        <p:spPr>
          <a:xfrm>
            <a:off x="972526" y="1974511"/>
            <a:ext cx="3757127" cy="1571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dirty="0"/>
              <a:t>Donne  une valeur approchée à la dizaine près de:</a:t>
            </a:r>
          </a:p>
          <a:p>
            <a:r>
              <a:rPr lang="fr-FR" dirty="0"/>
              <a:t>9 x 39</a:t>
            </a:r>
          </a:p>
          <a:p>
            <a:r>
              <a:rPr lang="fr-FR" dirty="0"/>
              <a:t>21 x 150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3F1AD-0F1E-4CAD-9E32-C7539DA64A8B}"/>
              </a:ext>
            </a:extLst>
          </p:cNvPr>
          <p:cNvSpPr/>
          <p:nvPr/>
        </p:nvSpPr>
        <p:spPr>
          <a:xfrm>
            <a:off x="6096000" y="1519645"/>
            <a:ext cx="4386748" cy="1781160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  <a:p>
            <a:r>
              <a:rPr lang="fr-FR" i="1" dirty="0"/>
              <a:t>Remplace le mot souligné par le mot indiqué à la fin. </a:t>
            </a:r>
          </a:p>
          <a:p>
            <a:r>
              <a:rPr lang="fr-FR" dirty="0"/>
              <a:t>Les </a:t>
            </a:r>
            <a:r>
              <a:rPr lang="fr-FR" i="1" u="sng" dirty="0"/>
              <a:t>joueurs</a:t>
            </a:r>
            <a:r>
              <a:rPr lang="fr-FR" u="sng" dirty="0"/>
              <a:t> </a:t>
            </a:r>
            <a:r>
              <a:rPr lang="fr-FR" dirty="0"/>
              <a:t>de tennis sont prêts pour le prochain tournoi. (joueuses)</a:t>
            </a:r>
          </a:p>
          <a:p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E86FE5D9-6086-41EE-BE5E-D7955640DDC8}"/>
              </a:ext>
            </a:extLst>
          </p:cNvPr>
          <p:cNvSpPr/>
          <p:nvPr/>
        </p:nvSpPr>
        <p:spPr>
          <a:xfrm>
            <a:off x="6096000" y="4006509"/>
            <a:ext cx="4744616" cy="204807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Tous au panier</a:t>
            </a:r>
            <a:endParaRPr lang="fr-FR" dirty="0"/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B2BBA110-D91A-46CC-9776-F47E2693B2F7}"/>
              </a:ext>
            </a:extLst>
          </p:cNvPr>
          <p:cNvSpPr/>
          <p:nvPr/>
        </p:nvSpPr>
        <p:spPr>
          <a:xfrm>
            <a:off x="527776" y="4268767"/>
            <a:ext cx="4646628" cy="1301609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1510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31 mai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AEBE5C6-1F0D-458B-818F-31480873F5F5}"/>
              </a:ext>
            </a:extLst>
          </p:cNvPr>
          <p:cNvSpPr/>
          <p:nvPr/>
        </p:nvSpPr>
        <p:spPr>
          <a:xfrm>
            <a:off x="1199447" y="830319"/>
            <a:ext cx="2668556" cy="881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EF011-732C-4314-8FD3-8F9DE29E98D6}"/>
              </a:ext>
            </a:extLst>
          </p:cNvPr>
          <p:cNvSpPr/>
          <p:nvPr/>
        </p:nvSpPr>
        <p:spPr>
          <a:xfrm>
            <a:off x="6096000" y="796765"/>
            <a:ext cx="4944058" cy="164956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</a:t>
            </a: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86CB3FA7-88A6-463A-A4BD-A6EE3760ED01}"/>
              </a:ext>
            </a:extLst>
          </p:cNvPr>
          <p:cNvSpPr/>
          <p:nvPr/>
        </p:nvSpPr>
        <p:spPr>
          <a:xfrm>
            <a:off x="6385250" y="4410960"/>
            <a:ext cx="4744616" cy="164956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Laisse les filles tranquille!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65273C1E-B5E2-4603-BEC6-839D1C409858}"/>
              </a:ext>
            </a:extLst>
          </p:cNvPr>
          <p:cNvSpPr/>
          <p:nvPr/>
        </p:nvSpPr>
        <p:spPr>
          <a:xfrm>
            <a:off x="838034" y="5358103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A6A169-33C5-4ED6-90A2-4D5F2475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2" y="1401926"/>
            <a:ext cx="4513158" cy="34825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6D3BE0-8A09-404E-9D2A-198294B37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75" y="1238848"/>
            <a:ext cx="6526708" cy="27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4000" y="300101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1er juin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0E22295-788E-4344-8799-ACC598394B2B}"/>
              </a:ext>
            </a:extLst>
          </p:cNvPr>
          <p:cNvSpPr/>
          <p:nvPr/>
        </p:nvSpPr>
        <p:spPr>
          <a:xfrm>
            <a:off x="1417566" y="1365041"/>
            <a:ext cx="3219256" cy="2096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r>
              <a:rPr lang="fr-FR" dirty="0"/>
              <a:t>Calcule</a:t>
            </a:r>
          </a:p>
          <a:p>
            <a:pPr algn="ctr"/>
            <a:r>
              <a:rPr lang="fr-FR" dirty="0"/>
              <a:t>7,5 x 100 </a:t>
            </a:r>
          </a:p>
          <a:p>
            <a:pPr algn="ctr"/>
            <a:r>
              <a:rPr lang="fr-FR" dirty="0"/>
              <a:t>0,3 x 10</a:t>
            </a:r>
          </a:p>
          <a:p>
            <a:pPr algn="ctr"/>
            <a:r>
              <a:rPr lang="fr-FR" dirty="0"/>
              <a:t> 2,6 x100 </a:t>
            </a:r>
          </a:p>
          <a:p>
            <a:pPr algn="ctr"/>
            <a:r>
              <a:rPr lang="fr-FR" dirty="0"/>
              <a:t>1,7 x10</a:t>
            </a: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46AA4-6EF0-4602-A23F-A6B28385C6DC}"/>
              </a:ext>
            </a:extLst>
          </p:cNvPr>
          <p:cNvSpPr/>
          <p:nvPr/>
        </p:nvSpPr>
        <p:spPr>
          <a:xfrm>
            <a:off x="6640282" y="1365041"/>
            <a:ext cx="4587561" cy="246517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Orthographe </a:t>
            </a:r>
          </a:p>
          <a:p>
            <a:r>
              <a:rPr lang="fr-FR" i="1" dirty="0"/>
              <a:t>Trouve la classe de mot pour chaque mot souligné:</a:t>
            </a:r>
          </a:p>
          <a:p>
            <a:r>
              <a:rPr lang="fr-FR" dirty="0"/>
              <a:t>Mon ami habite à </a:t>
            </a:r>
            <a:r>
              <a:rPr lang="fr-FR" u="sng" dirty="0"/>
              <a:t>Dakar</a:t>
            </a:r>
            <a:r>
              <a:rPr lang="fr-FR" dirty="0"/>
              <a:t>. </a:t>
            </a:r>
          </a:p>
          <a:p>
            <a:r>
              <a:rPr lang="fr-FR" dirty="0"/>
              <a:t>C’est votre lieu de </a:t>
            </a:r>
            <a:r>
              <a:rPr lang="fr-FR" u="sng" dirty="0"/>
              <a:t>vacances</a:t>
            </a:r>
            <a:r>
              <a:rPr lang="fr-FR" dirty="0"/>
              <a:t> préféré. </a:t>
            </a:r>
          </a:p>
          <a:p>
            <a:r>
              <a:rPr lang="fr-FR" dirty="0"/>
              <a:t>Toujours à</a:t>
            </a:r>
            <a:r>
              <a:rPr lang="fr-FR" u="sng" dirty="0"/>
              <a:t> l’</a:t>
            </a:r>
            <a:r>
              <a:rPr lang="fr-FR" dirty="0"/>
              <a:t>école? </a:t>
            </a:r>
          </a:p>
          <a:p>
            <a:r>
              <a:rPr lang="fr-FR" dirty="0"/>
              <a:t>La lumière est restée </a:t>
            </a:r>
            <a:r>
              <a:rPr lang="fr-FR" u="sng" dirty="0"/>
              <a:t>allumée</a:t>
            </a:r>
            <a:r>
              <a:rPr lang="fr-FR" dirty="0"/>
              <a:t>. </a:t>
            </a:r>
          </a:p>
          <a:p>
            <a:r>
              <a:rPr lang="fr-FR" dirty="0"/>
              <a:t>Elle a décroché le téléphone </a:t>
            </a:r>
            <a:r>
              <a:rPr lang="fr-FR" u="sng" dirty="0"/>
              <a:t>rapidement</a:t>
            </a:r>
            <a:r>
              <a:rPr lang="fr-FR" dirty="0"/>
              <a:t>.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A4941CD4-549F-47F3-9EFE-FF9D18B46E31}"/>
              </a:ext>
            </a:extLst>
          </p:cNvPr>
          <p:cNvSpPr/>
          <p:nvPr/>
        </p:nvSpPr>
        <p:spPr>
          <a:xfrm>
            <a:off x="6927980" y="4310382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English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Dimitri </a:t>
            </a:r>
          </a:p>
          <a:p>
            <a:pPr algn="ctr"/>
            <a:r>
              <a:rPr lang="fr-FR" sz="1400" dirty="0">
                <a:hlinkClick r:id="rId2"/>
              </a:rPr>
              <a:t>Habibi speed champion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5E649B62-AAA2-41B6-AF50-5C71239F9F00}"/>
              </a:ext>
            </a:extLst>
          </p:cNvPr>
          <p:cNvSpPr/>
          <p:nvPr/>
        </p:nvSpPr>
        <p:spPr>
          <a:xfrm>
            <a:off x="405296" y="4310382"/>
            <a:ext cx="5243796" cy="1260187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924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3 juin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DB5F6-D353-4390-9B4C-5DB600203227}"/>
              </a:ext>
            </a:extLst>
          </p:cNvPr>
          <p:cNvSpPr/>
          <p:nvPr/>
        </p:nvSpPr>
        <p:spPr>
          <a:xfrm>
            <a:off x="6802258" y="1423378"/>
            <a:ext cx="4012163" cy="106557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 </a:t>
            </a:r>
          </a:p>
          <a:p>
            <a:pPr algn="ctr"/>
            <a:r>
              <a:rPr lang="fr-FR" i="1" dirty="0"/>
              <a:t>Diaporama niveau de langage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EE49C013-D39B-4AA1-BC76-C8A377538231}"/>
              </a:ext>
            </a:extLst>
          </p:cNvPr>
          <p:cNvSpPr/>
          <p:nvPr/>
        </p:nvSpPr>
        <p:spPr>
          <a:xfrm>
            <a:off x="6802257" y="4082060"/>
            <a:ext cx="4012163" cy="1354898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</a:t>
            </a:r>
          </a:p>
          <a:p>
            <a:pPr algn="ctr"/>
            <a:r>
              <a:rPr lang="fr-FR" dirty="0">
                <a:hlinkClick r:id="rId2"/>
              </a:rPr>
              <a:t>Dessiner en perspective</a:t>
            </a:r>
            <a:endParaRPr lang="fr-FR" dirty="0"/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56CD5F5F-7E25-42AE-A2B0-D03992C2B066}"/>
              </a:ext>
            </a:extLst>
          </p:cNvPr>
          <p:cNvSpPr/>
          <p:nvPr/>
        </p:nvSpPr>
        <p:spPr>
          <a:xfrm>
            <a:off x="1098649" y="4185897"/>
            <a:ext cx="4997351" cy="1147225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2057B40-3537-4ABE-935E-E3C34C3DF237}"/>
              </a:ext>
            </a:extLst>
          </p:cNvPr>
          <p:cNvSpPr/>
          <p:nvPr/>
        </p:nvSpPr>
        <p:spPr>
          <a:xfrm>
            <a:off x="1483810" y="1271115"/>
            <a:ext cx="3984175" cy="1911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Calcule:</a:t>
            </a:r>
          </a:p>
          <a:p>
            <a:pPr algn="ctr"/>
            <a:r>
              <a:rPr lang="fr-FR" dirty="0"/>
              <a:t> 1,25 x10 </a:t>
            </a:r>
          </a:p>
          <a:p>
            <a:pPr algn="ctr"/>
            <a:r>
              <a:rPr lang="fr-FR" dirty="0"/>
              <a:t>1,25 x100</a:t>
            </a:r>
          </a:p>
          <a:p>
            <a:pPr algn="ctr"/>
            <a:r>
              <a:rPr lang="fr-FR" dirty="0"/>
              <a:t> 2,95 x10</a:t>
            </a:r>
          </a:p>
          <a:p>
            <a:pPr algn="ctr"/>
            <a:r>
              <a:rPr lang="fr-FR" dirty="0"/>
              <a:t> 2,95 x100</a:t>
            </a: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9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4 juin 2021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7F3D7-E48F-400C-9B9A-C47872040B03}"/>
              </a:ext>
            </a:extLst>
          </p:cNvPr>
          <p:cNvSpPr/>
          <p:nvPr/>
        </p:nvSpPr>
        <p:spPr>
          <a:xfrm>
            <a:off x="6442593" y="1130618"/>
            <a:ext cx="4225407" cy="58477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- grammaire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94974BD4-4049-465D-8E4A-8D30135F6E80}"/>
              </a:ext>
            </a:extLst>
          </p:cNvPr>
          <p:cNvSpPr/>
          <p:nvPr/>
        </p:nvSpPr>
        <p:spPr>
          <a:xfrm>
            <a:off x="6796573" y="4893442"/>
            <a:ext cx="4144347" cy="196455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Les vrais jouets c’est mieux </a:t>
            </a:r>
            <a:endParaRPr lang="fr-FR" dirty="0"/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4F424D5A-9034-4ACD-A8E5-F69F51957034}"/>
              </a:ext>
            </a:extLst>
          </p:cNvPr>
          <p:cNvSpPr/>
          <p:nvPr/>
        </p:nvSpPr>
        <p:spPr>
          <a:xfrm>
            <a:off x="5068077" y="4835358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D32D92-7E74-49E8-8437-D8B418C0F3EE}"/>
              </a:ext>
            </a:extLst>
          </p:cNvPr>
          <p:cNvSpPr/>
          <p:nvPr/>
        </p:nvSpPr>
        <p:spPr>
          <a:xfrm>
            <a:off x="675485" y="906683"/>
            <a:ext cx="4789715" cy="2172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Sur le verre mesureur, marque les mesures suivantes au bon endroit: </a:t>
            </a:r>
          </a:p>
          <a:p>
            <a:pPr algn="ctr"/>
            <a:r>
              <a:rPr lang="fr-FR" dirty="0"/>
              <a:t>100 </a:t>
            </a:r>
            <a:r>
              <a:rPr lang="fr-FR" dirty="0" err="1"/>
              <a:t>mL</a:t>
            </a:r>
            <a:r>
              <a:rPr lang="fr-FR" dirty="0"/>
              <a:t> au feutre bleu</a:t>
            </a:r>
          </a:p>
          <a:p>
            <a:pPr algn="ctr"/>
            <a:r>
              <a:rPr lang="fr-FR" dirty="0"/>
              <a:t>3 dl au feutre rouge</a:t>
            </a:r>
          </a:p>
          <a:p>
            <a:pPr algn="ctr"/>
            <a:r>
              <a:rPr lang="fr-FR" dirty="0"/>
              <a:t>15 cl au feutre vert </a:t>
            </a:r>
          </a:p>
          <a:p>
            <a:pPr algn="ctr"/>
            <a:r>
              <a:rPr lang="fr-FR" dirty="0"/>
              <a:t>250 </a:t>
            </a:r>
            <a:r>
              <a:rPr lang="fr-FR" dirty="0" err="1"/>
              <a:t>mL</a:t>
            </a:r>
            <a:r>
              <a:rPr lang="fr-FR" dirty="0"/>
              <a:t> au feutre orange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5F7478-A519-4005-A93C-887626D4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95" y="2929853"/>
            <a:ext cx="3388194" cy="37316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565056-36B4-45D1-80F0-549B8AEBE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60" y="1631533"/>
            <a:ext cx="5555769" cy="6778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82F96D-0CFF-41E5-A632-CFEE32A9A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559" y="2286918"/>
            <a:ext cx="5555770" cy="2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3221" y="201325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7 juin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F10EC22-676D-44DB-883A-62F780EE7B38}"/>
              </a:ext>
            </a:extLst>
          </p:cNvPr>
          <p:cNvSpPr/>
          <p:nvPr/>
        </p:nvSpPr>
        <p:spPr>
          <a:xfrm>
            <a:off x="500744" y="1483567"/>
            <a:ext cx="3278154" cy="1262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Calcule 50% de :</a:t>
            </a:r>
          </a:p>
          <a:p>
            <a:pPr algn="ctr"/>
            <a:r>
              <a:rPr lang="fr-FR" dirty="0"/>
              <a:t>10 ; 30 ; 50 ; 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CC8E7-BDB4-404F-ACCB-197A59170D07}"/>
              </a:ext>
            </a:extLst>
          </p:cNvPr>
          <p:cNvSpPr/>
          <p:nvPr/>
        </p:nvSpPr>
        <p:spPr>
          <a:xfrm>
            <a:off x="5812971" y="2767284"/>
            <a:ext cx="5858069" cy="806333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4235BB3D-7025-447F-B5A6-579E5EFBA0CE}"/>
              </a:ext>
            </a:extLst>
          </p:cNvPr>
          <p:cNvSpPr/>
          <p:nvPr/>
        </p:nvSpPr>
        <p:spPr>
          <a:xfrm>
            <a:off x="6321329" y="803654"/>
            <a:ext cx="4744616" cy="1449893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Handico: le TDAH</a:t>
            </a:r>
            <a:endParaRPr lang="fr-FR" dirty="0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CD1CD401-48B6-42CF-941F-6F625DAB0E00}"/>
              </a:ext>
            </a:extLst>
          </p:cNvPr>
          <p:cNvSpPr/>
          <p:nvPr/>
        </p:nvSpPr>
        <p:spPr>
          <a:xfrm>
            <a:off x="455645" y="3811377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CDF21F-2EE5-4B28-9994-A2A0356F4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93" y="3509785"/>
            <a:ext cx="5784661" cy="29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8 juin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B5A6ADA-1345-4527-A389-A2A21D14BF01}"/>
              </a:ext>
            </a:extLst>
          </p:cNvPr>
          <p:cNvSpPr/>
          <p:nvPr/>
        </p:nvSpPr>
        <p:spPr>
          <a:xfrm>
            <a:off x="513768" y="892024"/>
            <a:ext cx="4637613" cy="1291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A8A2E-DEDD-4A29-A84F-C2E4F2DFEE76}"/>
              </a:ext>
            </a:extLst>
          </p:cNvPr>
          <p:cNvSpPr/>
          <p:nvPr/>
        </p:nvSpPr>
        <p:spPr>
          <a:xfrm>
            <a:off x="5824201" y="2234503"/>
            <a:ext cx="5088947" cy="1333608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Orthographe</a:t>
            </a: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C4702215-5003-4AB6-B0C4-713E9192D32A}"/>
              </a:ext>
            </a:extLst>
          </p:cNvPr>
          <p:cNvSpPr/>
          <p:nvPr/>
        </p:nvSpPr>
        <p:spPr>
          <a:xfrm>
            <a:off x="985554" y="5414407"/>
            <a:ext cx="3694039" cy="878139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English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Dimitri </a:t>
            </a:r>
          </a:p>
          <a:p>
            <a:pPr algn="ctr"/>
            <a:r>
              <a:rPr lang="fr-FR" sz="1400" dirty="0">
                <a:hlinkClick r:id="rId2"/>
              </a:rPr>
              <a:t>Under the stars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E8E2E276-1C28-442E-B0F0-90108892B1A8}"/>
              </a:ext>
            </a:extLst>
          </p:cNvPr>
          <p:cNvSpPr/>
          <p:nvPr/>
        </p:nvSpPr>
        <p:spPr>
          <a:xfrm>
            <a:off x="6263065" y="947740"/>
            <a:ext cx="4789715" cy="987590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4EE289-0636-47C3-ADA8-CC86F5249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5" y="1687729"/>
            <a:ext cx="4513158" cy="34825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5B90F6-CEAB-4446-82D1-D6DD987CE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739" y="2999791"/>
            <a:ext cx="6343266" cy="26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9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10 juin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D5BFDA1-57BD-4270-AE74-82FA2C5A9A73}"/>
              </a:ext>
            </a:extLst>
          </p:cNvPr>
          <p:cNvSpPr/>
          <p:nvPr/>
        </p:nvSpPr>
        <p:spPr>
          <a:xfrm>
            <a:off x="543506" y="1758997"/>
            <a:ext cx="4652866" cy="904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AF60F-FB0C-40DD-BF4E-8105C0DB05B7}"/>
              </a:ext>
            </a:extLst>
          </p:cNvPr>
          <p:cNvSpPr/>
          <p:nvPr/>
        </p:nvSpPr>
        <p:spPr>
          <a:xfrm>
            <a:off x="5411755" y="1294387"/>
            <a:ext cx="5812971" cy="1040364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Conjugaison</a:t>
            </a:r>
          </a:p>
          <a:p>
            <a:pPr algn="ctr"/>
            <a:r>
              <a:rPr lang="fr-FR" i="1" dirty="0"/>
              <a:t>Diaporama Je conjugue au présent</a:t>
            </a:r>
          </a:p>
        </p:txBody>
      </p:sp>
      <p:sp>
        <p:nvSpPr>
          <p:cNvPr id="11" name="Vague 10">
            <a:extLst>
              <a:ext uri="{FF2B5EF4-FFF2-40B4-BE49-F238E27FC236}">
                <a16:creationId xmlns:a16="http://schemas.microsoft.com/office/drawing/2014/main" id="{60FB7F20-208A-4F5F-B8CD-188062A0B77C}"/>
              </a:ext>
            </a:extLst>
          </p:cNvPr>
          <p:cNvSpPr/>
          <p:nvPr/>
        </p:nvSpPr>
        <p:spPr>
          <a:xfrm>
            <a:off x="6096000" y="2741461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</a:t>
            </a:r>
          </a:p>
          <a:p>
            <a:pPr algn="ctr"/>
            <a:r>
              <a:rPr lang="fr-FR" dirty="0">
                <a:hlinkClick r:id="rId2"/>
              </a:rPr>
              <a:t>Apprendre à faire des ombres</a:t>
            </a:r>
            <a:endParaRPr lang="fr-FR" dirty="0"/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A5AB55AD-73BD-45F8-AEAE-96C637D2135E}"/>
              </a:ext>
            </a:extLst>
          </p:cNvPr>
          <p:cNvSpPr/>
          <p:nvPr/>
        </p:nvSpPr>
        <p:spPr>
          <a:xfrm>
            <a:off x="5923384" y="4917852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AA2073-CCE3-4306-8FFA-BD9116A1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60" y="2452876"/>
            <a:ext cx="4513158" cy="34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11 juin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0AEC0-D5C6-45B6-AEFF-B54E3317E8D7}"/>
              </a:ext>
            </a:extLst>
          </p:cNvPr>
          <p:cNvSpPr/>
          <p:nvPr/>
        </p:nvSpPr>
        <p:spPr>
          <a:xfrm>
            <a:off x="5956942" y="1482480"/>
            <a:ext cx="5088947" cy="934149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Vocabulaire</a:t>
            </a:r>
          </a:p>
          <a:p>
            <a:pPr algn="ctr"/>
            <a:r>
              <a:rPr lang="fr-FR" i="1" dirty="0"/>
              <a:t>Diaporama J’enrichis mon lexique </a:t>
            </a:r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71C007A4-4F56-4AD4-B372-68E379203B04}"/>
              </a:ext>
            </a:extLst>
          </p:cNvPr>
          <p:cNvSpPr/>
          <p:nvPr/>
        </p:nvSpPr>
        <p:spPr>
          <a:xfrm>
            <a:off x="6024465" y="3638760"/>
            <a:ext cx="5021424" cy="1476066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Cet écran qui nous isole</a:t>
            </a:r>
            <a:endParaRPr lang="fr-FR" dirty="0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84BC8EE7-CD68-4EE1-B9D3-FF9DA6E101FB}"/>
              </a:ext>
            </a:extLst>
          </p:cNvPr>
          <p:cNvSpPr/>
          <p:nvPr/>
        </p:nvSpPr>
        <p:spPr>
          <a:xfrm>
            <a:off x="929951" y="4092344"/>
            <a:ext cx="4177005" cy="807698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F71E929-2B7A-4A6B-A595-1AE1C4D7FD26}"/>
              </a:ext>
            </a:extLst>
          </p:cNvPr>
          <p:cNvSpPr/>
          <p:nvPr/>
        </p:nvSpPr>
        <p:spPr>
          <a:xfrm>
            <a:off x="552836" y="1346329"/>
            <a:ext cx="4652866" cy="115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Jeu de la cible</a:t>
            </a:r>
          </a:p>
          <a:p>
            <a:pPr algn="ctr"/>
            <a:r>
              <a:rPr lang="fr-FR" dirty="0"/>
              <a:t>Marques: 10 – 1 – 0,1 – 0,01</a:t>
            </a:r>
          </a:p>
        </p:txBody>
      </p:sp>
    </p:spTree>
    <p:extLst>
      <p:ext uri="{BB962C8B-B14F-4D97-AF65-F5344CB8AC3E}">
        <p14:creationId xmlns:p14="http://schemas.microsoft.com/office/powerpoint/2010/main" val="402510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14 juin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580B60B-F21F-4B67-AC04-3FD4289FE5BD}"/>
              </a:ext>
            </a:extLst>
          </p:cNvPr>
          <p:cNvSpPr/>
          <p:nvPr/>
        </p:nvSpPr>
        <p:spPr>
          <a:xfrm>
            <a:off x="878560" y="1419342"/>
            <a:ext cx="4179128" cy="1336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Dictée de grands nombres – les classer dans l’ordre décroissant 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FEB4C-B313-40B0-8D0F-B60C9C6616A1}"/>
              </a:ext>
            </a:extLst>
          </p:cNvPr>
          <p:cNvSpPr/>
          <p:nvPr/>
        </p:nvSpPr>
        <p:spPr>
          <a:xfrm>
            <a:off x="6230713" y="931096"/>
            <a:ext cx="5082727" cy="804325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Orthographe</a:t>
            </a:r>
          </a:p>
        </p:txBody>
      </p:sp>
      <p:sp>
        <p:nvSpPr>
          <p:cNvPr id="10" name="Vague 9">
            <a:extLst>
              <a:ext uri="{FF2B5EF4-FFF2-40B4-BE49-F238E27FC236}">
                <a16:creationId xmlns:a16="http://schemas.microsoft.com/office/drawing/2014/main" id="{E99DB84C-3DE9-44F0-BC87-8E2B9A7B05BF}"/>
              </a:ext>
            </a:extLst>
          </p:cNvPr>
          <p:cNvSpPr/>
          <p:nvPr/>
        </p:nvSpPr>
        <p:spPr>
          <a:xfrm>
            <a:off x="6325809" y="4549622"/>
            <a:ext cx="4741031" cy="1691017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Handico: la dyslexie</a:t>
            </a:r>
            <a:endParaRPr lang="fr-FR" dirty="0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56B52548-362E-45FE-A398-896DB9883285}"/>
              </a:ext>
            </a:extLst>
          </p:cNvPr>
          <p:cNvSpPr/>
          <p:nvPr/>
        </p:nvSpPr>
        <p:spPr>
          <a:xfrm>
            <a:off x="982753" y="4672454"/>
            <a:ext cx="3970742" cy="849085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</a:t>
            </a:r>
            <a:r>
              <a:rPr lang="fr-FR" sz="1800" dirty="0"/>
              <a:t>or</a:t>
            </a:r>
            <a:r>
              <a:rPr lang="fr-FR" dirty="0"/>
              <a:t>y dés</a:t>
            </a:r>
            <a:endParaRPr lang="fr-FR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07477A-C997-4630-9A49-1FDC908A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22" y="1545104"/>
            <a:ext cx="5877558" cy="212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524000" y="264834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10 mai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F31E6C5-67A7-4435-A1F0-C8CC442BB013}"/>
              </a:ext>
            </a:extLst>
          </p:cNvPr>
          <p:cNvSpPr/>
          <p:nvPr/>
        </p:nvSpPr>
        <p:spPr>
          <a:xfrm>
            <a:off x="564074" y="1636719"/>
            <a:ext cx="3977505" cy="1458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i="1" dirty="0"/>
              <a:t>Comment écrire 1 sous la forme de demis? Comment écrire 3 sous la forme de tiers? </a:t>
            </a: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dirty="0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4052C5C2-639E-4B57-9B92-8DEB15143E2D}"/>
              </a:ext>
            </a:extLst>
          </p:cNvPr>
          <p:cNvSpPr/>
          <p:nvPr/>
        </p:nvSpPr>
        <p:spPr>
          <a:xfrm>
            <a:off x="630394" y="4098937"/>
            <a:ext cx="3844864" cy="883977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</a:t>
            </a:r>
          </a:p>
        </p:txBody>
      </p:sp>
      <p:sp>
        <p:nvSpPr>
          <p:cNvPr id="13" name="Vague 12">
            <a:extLst>
              <a:ext uri="{FF2B5EF4-FFF2-40B4-BE49-F238E27FC236}">
                <a16:creationId xmlns:a16="http://schemas.microsoft.com/office/drawing/2014/main" id="{44D34B28-9920-43D3-AEBB-F7673B983932}"/>
              </a:ext>
            </a:extLst>
          </p:cNvPr>
          <p:cNvSpPr/>
          <p:nvPr/>
        </p:nvSpPr>
        <p:spPr>
          <a:xfrm>
            <a:off x="6188198" y="1073020"/>
            <a:ext cx="4402047" cy="1458369"/>
          </a:xfrm>
          <a:prstGeom prst="wave">
            <a:avLst>
              <a:gd name="adj1" fmla="val 12500"/>
              <a:gd name="adj2" fmla="val 1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</a:t>
            </a:r>
          </a:p>
          <a:p>
            <a:pPr algn="ctr"/>
            <a:r>
              <a:rPr lang="fr-FR" dirty="0">
                <a:hlinkClick r:id="rId2"/>
              </a:rPr>
              <a:t>Le racket, c’est pas du jeu!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8E459-B609-4922-BDA1-E99177E2935A}"/>
              </a:ext>
            </a:extLst>
          </p:cNvPr>
          <p:cNvSpPr/>
          <p:nvPr/>
        </p:nvSpPr>
        <p:spPr>
          <a:xfrm>
            <a:off x="5802086" y="3502147"/>
            <a:ext cx="6086126" cy="2077559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  <a:p>
            <a:r>
              <a:rPr lang="fr-FR" i="1" dirty="0"/>
              <a:t>Remplace le groupe nominal souligné par la proposition et effectue les changements:</a:t>
            </a:r>
          </a:p>
          <a:p>
            <a:r>
              <a:rPr lang="fr-FR" dirty="0"/>
              <a:t>Nous avons construit un abri sûr et résistant. (cabanes)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709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15 juin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CE6974A-5B86-49FE-84E0-CBD438CEC54D}"/>
              </a:ext>
            </a:extLst>
          </p:cNvPr>
          <p:cNvSpPr/>
          <p:nvPr/>
        </p:nvSpPr>
        <p:spPr>
          <a:xfrm>
            <a:off x="243002" y="964904"/>
            <a:ext cx="4814596" cy="204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Ecrire 25:4 sous la forme:  </a:t>
            </a:r>
            <a:r>
              <a:rPr lang="fr-FR" sz="1600" dirty="0"/>
              <a:t>25 = 6 x 4 + 1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49 : 6</a:t>
            </a:r>
          </a:p>
          <a:p>
            <a:pPr algn="ctr"/>
            <a:r>
              <a:rPr lang="fr-FR" sz="1600" dirty="0"/>
              <a:t>55 : 6</a:t>
            </a:r>
          </a:p>
          <a:p>
            <a:pPr algn="ctr"/>
            <a:r>
              <a:rPr lang="fr-FR" sz="1600" dirty="0"/>
              <a:t>57 :6</a:t>
            </a:r>
          </a:p>
          <a:p>
            <a:endParaRPr lang="fr-FR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6FE5A-C657-41E1-871E-406E6CEF9B9A}"/>
              </a:ext>
            </a:extLst>
          </p:cNvPr>
          <p:cNvSpPr/>
          <p:nvPr/>
        </p:nvSpPr>
        <p:spPr>
          <a:xfrm>
            <a:off x="373907" y="3191074"/>
            <a:ext cx="4909782" cy="755775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4409088B-E5AB-48EC-BFC1-3B5755235849}"/>
              </a:ext>
            </a:extLst>
          </p:cNvPr>
          <p:cNvSpPr/>
          <p:nvPr/>
        </p:nvSpPr>
        <p:spPr>
          <a:xfrm>
            <a:off x="6782469" y="3429000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English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Dimitri </a:t>
            </a:r>
          </a:p>
          <a:p>
            <a:pPr algn="ctr"/>
            <a:r>
              <a:rPr lang="fr-FR" sz="1400" dirty="0">
                <a:hlinkClick r:id="rId2"/>
              </a:rPr>
              <a:t>Under the stars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2BA8AB37-5FCB-4F59-A56B-A2DCF1AE1ABB}"/>
              </a:ext>
            </a:extLst>
          </p:cNvPr>
          <p:cNvSpPr/>
          <p:nvPr/>
        </p:nvSpPr>
        <p:spPr>
          <a:xfrm>
            <a:off x="6635812" y="1184055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4C7E99-1F51-45BB-BF65-A8C8D4B6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3" y="3843574"/>
            <a:ext cx="5127740" cy="17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4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17 juin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40EE128-B043-494B-8BE9-EF412E46154A}"/>
              </a:ext>
            </a:extLst>
          </p:cNvPr>
          <p:cNvSpPr/>
          <p:nvPr/>
        </p:nvSpPr>
        <p:spPr>
          <a:xfrm>
            <a:off x="6453734" y="1460880"/>
            <a:ext cx="5085183" cy="946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Dictée de nombres décimaux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9093AFE3-72F4-401D-9B51-76D02CAC6B85}"/>
              </a:ext>
            </a:extLst>
          </p:cNvPr>
          <p:cNvSpPr/>
          <p:nvPr/>
        </p:nvSpPr>
        <p:spPr>
          <a:xfrm>
            <a:off x="1319144" y="3551349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visuels </a:t>
            </a:r>
          </a:p>
          <a:p>
            <a:pPr algn="ctr"/>
            <a:r>
              <a:rPr lang="fr-FR" dirty="0">
                <a:hlinkClick r:id="rId2"/>
              </a:rPr>
              <a:t>Dessine des animaux à partir de ta main 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7651D586-5866-4EA9-9705-76894B75DA2D}"/>
              </a:ext>
            </a:extLst>
          </p:cNvPr>
          <p:cNvSpPr/>
          <p:nvPr/>
        </p:nvSpPr>
        <p:spPr>
          <a:xfrm>
            <a:off x="653083" y="1702579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6E570-C465-4E67-BA23-CDAFCAE12207}"/>
              </a:ext>
            </a:extLst>
          </p:cNvPr>
          <p:cNvSpPr/>
          <p:nvPr/>
        </p:nvSpPr>
        <p:spPr>
          <a:xfrm>
            <a:off x="6769226" y="3463806"/>
            <a:ext cx="4594290" cy="946418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7B14F9-9514-4E35-9CED-9740B25FAF94}"/>
              </a:ext>
            </a:extLst>
          </p:cNvPr>
          <p:cNvSpPr txBox="1"/>
          <p:nvPr/>
        </p:nvSpPr>
        <p:spPr>
          <a:xfrm>
            <a:off x="6699180" y="3553300"/>
            <a:ext cx="4594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Jeu </a:t>
            </a:r>
            <a:r>
              <a:rPr lang="fr-FR" i="1" dirty="0" err="1">
                <a:solidFill>
                  <a:schemeClr val="bg1"/>
                </a:solidFill>
              </a:rPr>
              <a:t>just</a:t>
            </a:r>
            <a:r>
              <a:rPr lang="fr-FR" i="1" dirty="0">
                <a:solidFill>
                  <a:schemeClr val="bg1"/>
                </a:solidFill>
              </a:rPr>
              <a:t> one </a:t>
            </a:r>
          </a:p>
        </p:txBody>
      </p:sp>
    </p:spTree>
    <p:extLst>
      <p:ext uri="{BB962C8B-B14F-4D97-AF65-F5344CB8AC3E}">
        <p14:creationId xmlns:p14="http://schemas.microsoft.com/office/powerpoint/2010/main" val="415382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18 juin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732DAD-F616-4B06-9719-6A345D8D7EFE}"/>
              </a:ext>
            </a:extLst>
          </p:cNvPr>
          <p:cNvSpPr/>
          <p:nvPr/>
        </p:nvSpPr>
        <p:spPr>
          <a:xfrm>
            <a:off x="603380" y="2973728"/>
            <a:ext cx="4149013" cy="104776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Conjugaison</a:t>
            </a:r>
          </a:p>
          <a:p>
            <a:pPr algn="ctr"/>
            <a:r>
              <a:rPr lang="fr-FR" dirty="0"/>
              <a:t>Jeu basket des verbes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1E8F5C2B-2EF2-49D0-A2C5-50A47478D2E1}"/>
              </a:ext>
            </a:extLst>
          </p:cNvPr>
          <p:cNvSpPr/>
          <p:nvPr/>
        </p:nvSpPr>
        <p:spPr>
          <a:xfrm>
            <a:off x="6262047" y="1551677"/>
            <a:ext cx="4946779" cy="1933559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dirty="0">
                <a:hlinkClick r:id="rId2"/>
              </a:rPr>
              <a:t>Pas d’écran avant de dormir</a:t>
            </a:r>
            <a:endParaRPr lang="fr-FR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98106D48-0749-4A12-95F3-B4DC01EAD018}"/>
              </a:ext>
            </a:extLst>
          </p:cNvPr>
          <p:cNvSpPr/>
          <p:nvPr/>
        </p:nvSpPr>
        <p:spPr>
          <a:xfrm>
            <a:off x="6340578" y="4265960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8FCB9C8-5BF7-4DA4-B8C0-55738A233467}"/>
              </a:ext>
            </a:extLst>
          </p:cNvPr>
          <p:cNvSpPr/>
          <p:nvPr/>
        </p:nvSpPr>
        <p:spPr>
          <a:xfrm>
            <a:off x="1026369" y="1227127"/>
            <a:ext cx="3303036" cy="97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Calcule 50% de 20 ; 50 ; 64 ; 86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2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21 juin 2021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F331C6FF-55BF-4166-956E-1DDDF7ABDF8C}"/>
              </a:ext>
            </a:extLst>
          </p:cNvPr>
          <p:cNvSpPr/>
          <p:nvPr/>
        </p:nvSpPr>
        <p:spPr>
          <a:xfrm>
            <a:off x="6407651" y="1237721"/>
            <a:ext cx="4744616" cy="2306784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Handico: l’asthme</a:t>
            </a:r>
            <a:endParaRPr lang="fr-FR" dirty="0"/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ED946C9B-8FB2-4C56-BCCE-59D03AA143A1}"/>
              </a:ext>
            </a:extLst>
          </p:cNvPr>
          <p:cNvSpPr/>
          <p:nvPr/>
        </p:nvSpPr>
        <p:spPr>
          <a:xfrm>
            <a:off x="6362552" y="4380254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A69879-BA69-407B-A17A-D5E80392B358}"/>
              </a:ext>
            </a:extLst>
          </p:cNvPr>
          <p:cNvSpPr/>
          <p:nvPr/>
        </p:nvSpPr>
        <p:spPr>
          <a:xfrm>
            <a:off x="741153" y="1109850"/>
            <a:ext cx="3401640" cy="1476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Dictée de quatre nombres décimaux puis les ranger dans l’ordre croissant 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4DD20-DE46-451D-9433-E1C7802B44AC}"/>
              </a:ext>
            </a:extLst>
          </p:cNvPr>
          <p:cNvSpPr/>
          <p:nvPr/>
        </p:nvSpPr>
        <p:spPr>
          <a:xfrm>
            <a:off x="670931" y="3113833"/>
            <a:ext cx="5000526" cy="584775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D328A8-28A5-4966-A41F-3E33581AFBA0}"/>
              </a:ext>
            </a:extLst>
          </p:cNvPr>
          <p:cNvSpPr txBox="1"/>
          <p:nvPr/>
        </p:nvSpPr>
        <p:spPr>
          <a:xfrm>
            <a:off x="541858" y="3113833"/>
            <a:ext cx="4594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664FAC-3DA6-439B-B0C4-7FE20EA2D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8" y="3544505"/>
            <a:ext cx="5607054" cy="22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22 juin 2021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090E8C1C-3F76-41D8-9C9A-B3D035F23901}"/>
              </a:ext>
            </a:extLst>
          </p:cNvPr>
          <p:cNvSpPr/>
          <p:nvPr/>
        </p:nvSpPr>
        <p:spPr>
          <a:xfrm>
            <a:off x="7116928" y="4869831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English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Dimitri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hlinkClick r:id="rId2"/>
              </a:rPr>
              <a:t>The </a:t>
            </a:r>
            <a:r>
              <a:rPr lang="fr-FR" sz="1400" b="1" dirty="0" err="1">
                <a:solidFill>
                  <a:schemeClr val="bg1"/>
                </a:solidFill>
                <a:hlinkClick r:id="rId2"/>
              </a:rPr>
              <a:t>singing</a:t>
            </a:r>
            <a:r>
              <a:rPr lang="fr-FR" sz="1400" b="1" dirty="0">
                <a:solidFill>
                  <a:schemeClr val="bg1"/>
                </a:solidFill>
                <a:hlinkClick r:id="rId2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hlinkClick r:id="rId2"/>
              </a:rPr>
              <a:t>tree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D35223AF-A55D-4792-B1B3-50778529142E}"/>
              </a:ext>
            </a:extLst>
          </p:cNvPr>
          <p:cNvSpPr/>
          <p:nvPr/>
        </p:nvSpPr>
        <p:spPr>
          <a:xfrm>
            <a:off x="6827718" y="3563915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D5D9F8-B7F1-4C40-B03F-1898D62F9109}"/>
              </a:ext>
            </a:extLst>
          </p:cNvPr>
          <p:cNvSpPr/>
          <p:nvPr/>
        </p:nvSpPr>
        <p:spPr>
          <a:xfrm>
            <a:off x="935589" y="878814"/>
            <a:ext cx="4836368" cy="735379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B2479AC-D37E-40C3-909F-C78B84DA4163}"/>
              </a:ext>
            </a:extLst>
          </p:cNvPr>
          <p:cNvSpPr/>
          <p:nvPr/>
        </p:nvSpPr>
        <p:spPr>
          <a:xfrm>
            <a:off x="6827718" y="1129004"/>
            <a:ext cx="4012163" cy="1980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</a:t>
            </a:r>
          </a:p>
          <a:p>
            <a:pPr algn="ctr"/>
            <a:r>
              <a:rPr lang="fr-FR" dirty="0"/>
              <a:t>Multiplier par 5 c’est multiplier par 10 puis diviser par 2</a:t>
            </a:r>
          </a:p>
          <a:p>
            <a:pPr algn="ctr"/>
            <a:r>
              <a:rPr lang="fr-FR" dirty="0"/>
              <a:t>Calcule: </a:t>
            </a:r>
          </a:p>
          <a:p>
            <a:pPr algn="ctr"/>
            <a:r>
              <a:rPr lang="fr-FR" dirty="0"/>
              <a:t>40 x 5 </a:t>
            </a:r>
          </a:p>
          <a:p>
            <a:pPr algn="ctr"/>
            <a:r>
              <a:rPr lang="fr-FR" dirty="0"/>
              <a:t>25 x 5</a:t>
            </a:r>
          </a:p>
          <a:p>
            <a:pPr algn="ctr"/>
            <a:r>
              <a:rPr lang="fr-FR" dirty="0"/>
              <a:t>60 x 5</a:t>
            </a: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C3F555-D65B-4C99-B863-86455EE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4" y="1246503"/>
            <a:ext cx="5549762" cy="53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24 juin 2021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E4511AD4-C375-45B0-9B1C-72DC03892788}"/>
              </a:ext>
            </a:extLst>
          </p:cNvPr>
          <p:cNvSpPr/>
          <p:nvPr/>
        </p:nvSpPr>
        <p:spPr>
          <a:xfrm>
            <a:off x="816238" y="4452763"/>
            <a:ext cx="4249192" cy="1277707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</a:t>
            </a:r>
          </a:p>
          <a:p>
            <a:pPr algn="ctr"/>
            <a:r>
              <a:rPr lang="fr-FR" dirty="0">
                <a:hlinkClick r:id="rId2"/>
              </a:rPr>
              <a:t>Dessiner des animaux à partir d’une patate</a:t>
            </a:r>
            <a:endParaRPr lang="fr-FR" dirty="0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924826B8-2173-4E47-8774-0CD4B586C5FE}"/>
              </a:ext>
            </a:extLst>
          </p:cNvPr>
          <p:cNvSpPr/>
          <p:nvPr/>
        </p:nvSpPr>
        <p:spPr>
          <a:xfrm>
            <a:off x="6469518" y="5429887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389A36-9CCF-4AF7-9F14-F3232C9C0D76}"/>
              </a:ext>
            </a:extLst>
          </p:cNvPr>
          <p:cNvSpPr/>
          <p:nvPr/>
        </p:nvSpPr>
        <p:spPr>
          <a:xfrm>
            <a:off x="6096000" y="1109156"/>
            <a:ext cx="4836368" cy="804806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E0E598E-C061-4F79-AD38-CC19EC55F276}"/>
              </a:ext>
            </a:extLst>
          </p:cNvPr>
          <p:cNvSpPr/>
          <p:nvPr/>
        </p:nvSpPr>
        <p:spPr>
          <a:xfrm>
            <a:off x="816238" y="911721"/>
            <a:ext cx="3737102" cy="290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dirty="0"/>
              <a:t>Décompose sous la forme: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756 /1000 ; 936/1000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CA0704-C6D2-48A0-9F72-C63AD2DC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19" y="2053823"/>
            <a:ext cx="2810267" cy="6477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5AEA2E-4ECA-4512-917F-9002F6EBD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072" y="1726661"/>
            <a:ext cx="5032223" cy="6543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670D7C-2655-4DCE-882D-3FCD606C0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072" y="2364030"/>
            <a:ext cx="5032222" cy="20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188098" y="278468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25 juin 2021</a:t>
            </a:r>
          </a:p>
        </p:txBody>
      </p:sp>
      <p:sp>
        <p:nvSpPr>
          <p:cNvPr id="4" name="Vague 3">
            <a:extLst>
              <a:ext uri="{FF2B5EF4-FFF2-40B4-BE49-F238E27FC236}">
                <a16:creationId xmlns:a16="http://schemas.microsoft.com/office/drawing/2014/main" id="{9156DC8B-9651-4F09-9722-1A333655603C}"/>
              </a:ext>
            </a:extLst>
          </p:cNvPr>
          <p:cNvSpPr/>
          <p:nvPr/>
        </p:nvSpPr>
        <p:spPr>
          <a:xfrm>
            <a:off x="6535313" y="5190509"/>
            <a:ext cx="4691745" cy="118711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</a:t>
            </a:r>
          </a:p>
          <a:p>
            <a:pPr algn="ctr"/>
            <a:r>
              <a:rPr lang="fr-FR" dirty="0">
                <a:hlinkClick r:id="rId2"/>
              </a:rPr>
              <a:t>Pas d’écran en mangeant</a:t>
            </a:r>
            <a:endParaRPr lang="fr-FR" dirty="0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2165BF7B-A3D1-485F-BA3F-0362970D37DD}"/>
              </a:ext>
            </a:extLst>
          </p:cNvPr>
          <p:cNvSpPr/>
          <p:nvPr/>
        </p:nvSpPr>
        <p:spPr>
          <a:xfrm>
            <a:off x="755251" y="5635130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Comment imagines-tu les vacances à venir?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6A50B-067F-45DB-9B3A-0278479AB37A}"/>
              </a:ext>
            </a:extLst>
          </p:cNvPr>
          <p:cNvSpPr/>
          <p:nvPr/>
        </p:nvSpPr>
        <p:spPr>
          <a:xfrm>
            <a:off x="6313710" y="1206703"/>
            <a:ext cx="4836368" cy="81970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FA2F02A-9454-41A8-923B-F269652B9F65}"/>
              </a:ext>
            </a:extLst>
          </p:cNvPr>
          <p:cNvSpPr/>
          <p:nvPr/>
        </p:nvSpPr>
        <p:spPr>
          <a:xfrm>
            <a:off x="796477" y="989044"/>
            <a:ext cx="3737102" cy="1166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Figure créative</a:t>
            </a: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329068E-34FD-4BF5-9F41-50FBE936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51" y="1612528"/>
            <a:ext cx="3819553" cy="37934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30392EA-2F1A-4566-9529-C75D6D299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79" y="1849127"/>
            <a:ext cx="5830533" cy="31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11 mai 2021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7ABC5423-2FF2-48C1-A271-08111FAA3CBC}"/>
              </a:ext>
            </a:extLst>
          </p:cNvPr>
          <p:cNvSpPr/>
          <p:nvPr/>
        </p:nvSpPr>
        <p:spPr>
          <a:xfrm>
            <a:off x="834524" y="3745387"/>
            <a:ext cx="4012163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English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Dimitri</a:t>
            </a:r>
          </a:p>
          <a:p>
            <a:pPr algn="ctr"/>
            <a:r>
              <a:rPr lang="fr-FR" sz="1400" dirty="0">
                <a:hlinkClick r:id="rId2"/>
              </a:rPr>
              <a:t>A </a:t>
            </a:r>
            <a:r>
              <a:rPr lang="fr-FR" sz="1400" dirty="0" err="1">
                <a:hlinkClick r:id="rId2"/>
              </a:rPr>
              <a:t>colorful</a:t>
            </a:r>
            <a:r>
              <a:rPr lang="fr-FR" sz="1400" dirty="0">
                <a:hlinkClick r:id="rId2"/>
              </a:rPr>
              <a:t> </a:t>
            </a:r>
            <a:r>
              <a:rPr lang="fr-FR" sz="1400" dirty="0" err="1">
                <a:hlinkClick r:id="rId2"/>
              </a:rPr>
              <a:t>encounter</a:t>
            </a:r>
            <a:endParaRPr lang="fr-FR" sz="14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6429BE7-176E-4F44-A76E-C962F42658D4}"/>
              </a:ext>
            </a:extLst>
          </p:cNvPr>
          <p:cNvSpPr/>
          <p:nvPr/>
        </p:nvSpPr>
        <p:spPr>
          <a:xfrm>
            <a:off x="834524" y="1668221"/>
            <a:ext cx="3977505" cy="1200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i="1" dirty="0"/>
              <a:t>Dictée de grands nombres </a:t>
            </a:r>
          </a:p>
          <a:p>
            <a:r>
              <a:rPr lang="fr-FR" i="1" dirty="0"/>
              <a:t>Les classer dans l’ordre croissant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B10E-38E8-4487-83C4-9F5603A14945}"/>
              </a:ext>
            </a:extLst>
          </p:cNvPr>
          <p:cNvSpPr/>
          <p:nvPr/>
        </p:nvSpPr>
        <p:spPr>
          <a:xfrm>
            <a:off x="6209871" y="1062799"/>
            <a:ext cx="4895501" cy="725487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055471-19AE-4E6A-A376-828124F1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22" y="1722842"/>
            <a:ext cx="6020398" cy="2737753"/>
          </a:xfrm>
          <a:prstGeom prst="rect">
            <a:avLst/>
          </a:prstGeom>
        </p:spPr>
      </p:pic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0A846A5C-17A0-481F-B6EC-F29619B81C4F}"/>
              </a:ext>
            </a:extLst>
          </p:cNvPr>
          <p:cNvSpPr/>
          <p:nvPr/>
        </p:nvSpPr>
        <p:spPr>
          <a:xfrm>
            <a:off x="6581346" y="5120638"/>
            <a:ext cx="3844864" cy="883977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</a:t>
            </a:r>
          </a:p>
        </p:txBody>
      </p:sp>
    </p:spTree>
    <p:extLst>
      <p:ext uri="{BB962C8B-B14F-4D97-AF65-F5344CB8AC3E}">
        <p14:creationId xmlns:p14="http://schemas.microsoft.com/office/powerpoint/2010/main" val="227548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Lundi 17 mai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A9112-727D-46C9-9DDE-B84FA540E731}"/>
              </a:ext>
            </a:extLst>
          </p:cNvPr>
          <p:cNvSpPr/>
          <p:nvPr/>
        </p:nvSpPr>
        <p:spPr>
          <a:xfrm>
            <a:off x="5923384" y="1150772"/>
            <a:ext cx="5079170" cy="2902782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r>
              <a:rPr lang="fr-FR" i="1" dirty="0"/>
              <a:t>Pour chaque mot souligné, identifie sa classe. </a:t>
            </a:r>
          </a:p>
          <a:p>
            <a:r>
              <a:rPr lang="fr-FR" dirty="0"/>
              <a:t>Mon nouveau pull est </a:t>
            </a:r>
            <a:r>
              <a:rPr lang="fr-FR" u="sng" dirty="0"/>
              <a:t>marron</a:t>
            </a:r>
            <a:r>
              <a:rPr lang="fr-FR" dirty="0"/>
              <a:t>. </a:t>
            </a:r>
          </a:p>
          <a:p>
            <a:r>
              <a:rPr lang="fr-FR" dirty="0"/>
              <a:t>Vérifie si la pièce est</a:t>
            </a:r>
            <a:r>
              <a:rPr lang="fr-FR" u="sng" dirty="0"/>
              <a:t> tombée </a:t>
            </a:r>
            <a:r>
              <a:rPr lang="fr-FR" dirty="0"/>
              <a:t>côté pile. </a:t>
            </a:r>
          </a:p>
          <a:p>
            <a:r>
              <a:rPr lang="fr-FR" dirty="0"/>
              <a:t>Les haricots </a:t>
            </a:r>
            <a:r>
              <a:rPr lang="fr-FR" u="sng" dirty="0"/>
              <a:t>magiques</a:t>
            </a:r>
            <a:r>
              <a:rPr lang="fr-FR" dirty="0"/>
              <a:t> poussent dans mon jardin. </a:t>
            </a:r>
          </a:p>
          <a:p>
            <a:r>
              <a:rPr lang="fr-FR" dirty="0"/>
              <a:t>Le</a:t>
            </a:r>
            <a:r>
              <a:rPr lang="fr-FR" u="sng" dirty="0"/>
              <a:t> marron </a:t>
            </a:r>
            <a:r>
              <a:rPr lang="fr-FR" dirty="0"/>
              <a:t>est le fruit du marronnier.</a:t>
            </a:r>
          </a:p>
          <a:p>
            <a:r>
              <a:rPr lang="fr-FR" dirty="0"/>
              <a:t>Les dents du loup sont </a:t>
            </a:r>
            <a:r>
              <a:rPr lang="fr-FR" u="sng" dirty="0"/>
              <a:t>aiguisées</a:t>
            </a:r>
            <a:r>
              <a:rPr lang="fr-FR" dirty="0"/>
              <a:t>. </a:t>
            </a:r>
          </a:p>
          <a:p>
            <a:r>
              <a:rPr lang="fr-FR" dirty="0"/>
              <a:t>As-tu </a:t>
            </a:r>
            <a:r>
              <a:rPr lang="fr-FR" u="sng" dirty="0"/>
              <a:t>envie</a:t>
            </a:r>
            <a:r>
              <a:rPr lang="fr-FR" dirty="0"/>
              <a:t> de boire un </a:t>
            </a:r>
            <a:r>
              <a:rPr lang="fr-FR" u="sng" dirty="0"/>
              <a:t>chocolat chaud</a:t>
            </a:r>
            <a:r>
              <a:rPr lang="fr-FR" dirty="0"/>
              <a:t>? 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5EAF222B-1390-4144-9B63-72C68450545D}"/>
              </a:ext>
            </a:extLst>
          </p:cNvPr>
          <p:cNvSpPr/>
          <p:nvPr/>
        </p:nvSpPr>
        <p:spPr>
          <a:xfrm>
            <a:off x="6263944" y="4634579"/>
            <a:ext cx="4398050" cy="1645911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Education morale et civique </a:t>
            </a:r>
          </a:p>
          <a:p>
            <a:pPr algn="ctr"/>
            <a:r>
              <a:rPr lang="fr-FR" dirty="0">
                <a:hlinkClick r:id="rId2"/>
              </a:rPr>
              <a:t>Ca va trop loin!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26F506E3-C05A-40E8-94E0-3F346CEABB32}"/>
              </a:ext>
            </a:extLst>
          </p:cNvPr>
          <p:cNvSpPr/>
          <p:nvPr/>
        </p:nvSpPr>
        <p:spPr>
          <a:xfrm>
            <a:off x="796593" y="4615529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A08D8F0-C08E-4F20-8684-E78D1D1A9519}"/>
              </a:ext>
            </a:extLst>
          </p:cNvPr>
          <p:cNvSpPr/>
          <p:nvPr/>
        </p:nvSpPr>
        <p:spPr>
          <a:xfrm>
            <a:off x="662474" y="1712747"/>
            <a:ext cx="3946850" cy="1329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i="1" dirty="0"/>
              <a:t>Encadre ces nombres décimaux entre deux nombres entiers: </a:t>
            </a:r>
          </a:p>
          <a:p>
            <a:r>
              <a:rPr lang="fr-FR" i="1" dirty="0"/>
              <a:t>0,25 ; 1,5 ; 2,7</a:t>
            </a:r>
          </a:p>
        </p:txBody>
      </p:sp>
    </p:spTree>
    <p:extLst>
      <p:ext uri="{BB962C8B-B14F-4D97-AF65-F5344CB8AC3E}">
        <p14:creationId xmlns:p14="http://schemas.microsoft.com/office/powerpoint/2010/main" val="237877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18 mai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CCE5DC9-63AC-4512-9D76-32396D19A38A}"/>
              </a:ext>
            </a:extLst>
          </p:cNvPr>
          <p:cNvSpPr/>
          <p:nvPr/>
        </p:nvSpPr>
        <p:spPr>
          <a:xfrm>
            <a:off x="658090" y="1045028"/>
            <a:ext cx="3990363" cy="28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dirty="0"/>
              <a:t>Choisis une réponse sans faire le calcul exact: </a:t>
            </a:r>
          </a:p>
          <a:p>
            <a:endParaRPr lang="fr-FR" dirty="0"/>
          </a:p>
          <a:p>
            <a:r>
              <a:rPr lang="fr-FR" dirty="0"/>
              <a:t>555 – 167 =</a:t>
            </a:r>
          </a:p>
          <a:p>
            <a:pPr marL="342900" indent="-342900">
              <a:buAutoNum type="alphaLcPeriod"/>
            </a:pPr>
            <a:r>
              <a:rPr lang="fr-FR" dirty="0"/>
              <a:t>388   b. 288  c.188</a:t>
            </a:r>
          </a:p>
          <a:p>
            <a:endParaRPr lang="fr-FR" dirty="0"/>
          </a:p>
          <a:p>
            <a:r>
              <a:rPr lang="fr-FR" dirty="0"/>
              <a:t>306 – 98 =</a:t>
            </a:r>
          </a:p>
          <a:p>
            <a:r>
              <a:rPr lang="fr-FR" dirty="0"/>
              <a:t>a. 108  b. 208  c. 158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DEAE3-D746-4C9F-990E-B5FC5A89212F}"/>
              </a:ext>
            </a:extLst>
          </p:cNvPr>
          <p:cNvSpPr/>
          <p:nvPr/>
        </p:nvSpPr>
        <p:spPr>
          <a:xfrm>
            <a:off x="6427461" y="764734"/>
            <a:ext cx="4217437" cy="918928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B38AE9C2-636E-4C5E-8AA3-0E9C52D953E9}"/>
              </a:ext>
            </a:extLst>
          </p:cNvPr>
          <p:cNvSpPr/>
          <p:nvPr/>
        </p:nvSpPr>
        <p:spPr>
          <a:xfrm>
            <a:off x="658090" y="5343525"/>
            <a:ext cx="4012163" cy="1414900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English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Dimitri </a:t>
            </a:r>
          </a:p>
          <a:p>
            <a:pPr algn="ctr"/>
            <a:r>
              <a:rPr lang="fr-FR" sz="1400" dirty="0">
                <a:hlinkClick r:id="rId2"/>
              </a:rPr>
              <a:t>The balafon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451792F1-3968-4BD4-84B6-E9576BE63EC6}"/>
              </a:ext>
            </a:extLst>
          </p:cNvPr>
          <p:cNvSpPr/>
          <p:nvPr/>
        </p:nvSpPr>
        <p:spPr>
          <a:xfrm>
            <a:off x="658090" y="4009410"/>
            <a:ext cx="4012163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dirty="0"/>
              <a:t>Story dés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F9BCE7-8D66-4C7A-9DFB-74B157C98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638" y="1528372"/>
            <a:ext cx="6247081" cy="43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4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20 mai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8354EF6-0F3C-4A76-9F09-6EB63A82ECD2}"/>
              </a:ext>
            </a:extLst>
          </p:cNvPr>
          <p:cNvSpPr/>
          <p:nvPr/>
        </p:nvSpPr>
        <p:spPr>
          <a:xfrm>
            <a:off x="888937" y="1774837"/>
            <a:ext cx="4531568" cy="1312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r>
              <a:rPr lang="fr-FR" sz="1600" dirty="0"/>
              <a:t>Trouve la moitié de :</a:t>
            </a:r>
          </a:p>
          <a:p>
            <a:endParaRPr lang="fr-FR" sz="1600" dirty="0"/>
          </a:p>
          <a:p>
            <a:r>
              <a:rPr lang="fr-FR" sz="1600" dirty="0"/>
              <a:t>750; 500 ; 630 ; 564 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41546-9108-49C3-BF67-F70A733243F5}"/>
              </a:ext>
            </a:extLst>
          </p:cNvPr>
          <p:cNvSpPr/>
          <p:nvPr/>
        </p:nvSpPr>
        <p:spPr>
          <a:xfrm>
            <a:off x="6120883" y="1774837"/>
            <a:ext cx="4176999" cy="1096009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lvl="1"/>
            <a:r>
              <a:rPr lang="fr-FR" i="1" dirty="0"/>
              <a:t>Diaporama: Je conjugue au présent </a:t>
            </a:r>
            <a:endParaRPr lang="fr-FR" u="sng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A78AC2A2-69D6-4836-BFEB-F22E9BDE0004}"/>
              </a:ext>
            </a:extLst>
          </p:cNvPr>
          <p:cNvSpPr/>
          <p:nvPr/>
        </p:nvSpPr>
        <p:spPr>
          <a:xfrm>
            <a:off x="6120883" y="3590623"/>
            <a:ext cx="4080587" cy="1719695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 </a:t>
            </a:r>
          </a:p>
          <a:p>
            <a:pPr algn="ctr"/>
            <a:r>
              <a:rPr lang="fr-FR" dirty="0">
                <a:hlinkClick r:id="rId2"/>
              </a:rPr>
              <a:t>Dessin: crée ta galaxie en couleur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42F4AE13-78CD-467B-9CD9-4E7241585380}"/>
              </a:ext>
            </a:extLst>
          </p:cNvPr>
          <p:cNvSpPr/>
          <p:nvPr/>
        </p:nvSpPr>
        <p:spPr>
          <a:xfrm>
            <a:off x="990040" y="3770237"/>
            <a:ext cx="3553969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1768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Vendredi 21 mai 2021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86EDEEB-2F7A-417D-BC82-ED3550EE3D63}"/>
              </a:ext>
            </a:extLst>
          </p:cNvPr>
          <p:cNvSpPr/>
          <p:nvPr/>
        </p:nvSpPr>
        <p:spPr>
          <a:xfrm>
            <a:off x="967994" y="792014"/>
            <a:ext cx="3887756" cy="1256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r>
              <a:rPr lang="fr-FR" dirty="0"/>
              <a:t>Fiche rituels angles : Colorie un angle droit en rouge, deux angles obtus en bleu et deux angles aigus en vert</a:t>
            </a:r>
            <a:endParaRPr lang="fr-FR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351F9-C609-4DCA-A48B-81DE5B72607B}"/>
              </a:ext>
            </a:extLst>
          </p:cNvPr>
          <p:cNvSpPr/>
          <p:nvPr/>
        </p:nvSpPr>
        <p:spPr>
          <a:xfrm>
            <a:off x="6578010" y="799824"/>
            <a:ext cx="4509601" cy="1044688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  <a:p>
            <a:pPr algn="ctr"/>
            <a:endParaRPr lang="fr-FR" dirty="0"/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7D9582B0-1129-46E4-ABC3-DE4204DA08FB}"/>
              </a:ext>
            </a:extLst>
          </p:cNvPr>
          <p:cNvSpPr/>
          <p:nvPr/>
        </p:nvSpPr>
        <p:spPr>
          <a:xfrm>
            <a:off x="6578010" y="4285060"/>
            <a:ext cx="4789715" cy="1670824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La famille tout écran </a:t>
            </a:r>
          </a:p>
          <a:p>
            <a:pPr algn="ctr"/>
            <a:r>
              <a:rPr lang="fr-FR" u="sng" dirty="0">
                <a:hlinkClick r:id="rId2"/>
              </a:rPr>
              <a:t>J’en ai marre des challenges</a:t>
            </a:r>
            <a:endParaRPr lang="fr-FR" u="sng" dirty="0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92485CE3-8ED8-40FD-B3BF-164F8008580F}"/>
              </a:ext>
            </a:extLst>
          </p:cNvPr>
          <p:cNvSpPr/>
          <p:nvPr/>
        </p:nvSpPr>
        <p:spPr>
          <a:xfrm>
            <a:off x="1133681" y="5690215"/>
            <a:ext cx="3556381" cy="751541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594954-453C-46F8-966A-38C5CD92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77" y="1983063"/>
            <a:ext cx="4621427" cy="34502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826D4D-45E8-4CC7-B889-906C94F55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148" y="1402666"/>
            <a:ext cx="5473623" cy="24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Mardi 25 mai 2021</a:t>
            </a:r>
          </a:p>
        </p:txBody>
      </p:sp>
      <p:sp>
        <p:nvSpPr>
          <p:cNvPr id="10" name="Vague 9">
            <a:extLst>
              <a:ext uri="{FF2B5EF4-FFF2-40B4-BE49-F238E27FC236}">
                <a16:creationId xmlns:a16="http://schemas.microsoft.com/office/drawing/2014/main" id="{2502670E-B053-4DDE-8D8A-D862D5D2A3ED}"/>
              </a:ext>
            </a:extLst>
          </p:cNvPr>
          <p:cNvSpPr/>
          <p:nvPr/>
        </p:nvSpPr>
        <p:spPr>
          <a:xfrm>
            <a:off x="6096000" y="5010563"/>
            <a:ext cx="2668555" cy="1756277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English </a:t>
            </a:r>
            <a:r>
              <a:rPr lang="fr-FR" b="1" dirty="0" err="1">
                <a:solidFill>
                  <a:schemeClr val="bg1"/>
                </a:solidFill>
                <a:latin typeface="Jokerman" panose="04090605060D06020702" pitchFamily="82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 Dimitri </a:t>
            </a:r>
          </a:p>
          <a:p>
            <a:pPr algn="ctr"/>
            <a:r>
              <a:rPr lang="fr-FR" sz="1400" dirty="0">
                <a:hlinkClick r:id="rId2"/>
              </a:rPr>
              <a:t>The </a:t>
            </a:r>
            <a:r>
              <a:rPr lang="fr-FR" sz="1400" dirty="0" err="1">
                <a:hlinkClick r:id="rId2"/>
              </a:rPr>
              <a:t>mysterious</a:t>
            </a:r>
            <a:r>
              <a:rPr lang="fr-FR" sz="1400" dirty="0">
                <a:hlinkClick r:id="rId2"/>
              </a:rPr>
              <a:t> </a:t>
            </a:r>
            <a:r>
              <a:rPr lang="fr-FR" sz="1400" dirty="0" err="1">
                <a:hlinkClick r:id="rId2"/>
              </a:rPr>
              <a:t>Kimbu</a:t>
            </a:r>
            <a:endParaRPr lang="fr-FR" sz="1400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A710F6F5-7262-4057-9FEF-8F366CCB136B}"/>
              </a:ext>
            </a:extLst>
          </p:cNvPr>
          <p:cNvSpPr/>
          <p:nvPr/>
        </p:nvSpPr>
        <p:spPr>
          <a:xfrm>
            <a:off x="8864082" y="5368519"/>
            <a:ext cx="3177107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92C22FD-C81E-45D6-85AA-2314330FDF9E}"/>
              </a:ext>
            </a:extLst>
          </p:cNvPr>
          <p:cNvSpPr/>
          <p:nvPr/>
        </p:nvSpPr>
        <p:spPr>
          <a:xfrm>
            <a:off x="908180" y="792014"/>
            <a:ext cx="4100027" cy="134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pPr algn="ctr"/>
            <a:r>
              <a:rPr lang="fr-FR" dirty="0"/>
              <a:t>Rituel droites: Ecris un couple de droites parallèles et un couple de droites perpendiculaires</a:t>
            </a:r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C6E7EC-213B-40FC-9FB0-B6E004FC6F03}"/>
              </a:ext>
            </a:extLst>
          </p:cNvPr>
          <p:cNvSpPr/>
          <p:nvPr/>
        </p:nvSpPr>
        <p:spPr>
          <a:xfrm>
            <a:off x="6560677" y="766272"/>
            <a:ext cx="4413711" cy="584775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DAEE41-5DA9-4897-A899-8402961A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9" y="1941124"/>
            <a:ext cx="5128544" cy="35033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2ABD2D-5724-457F-A897-FC56A2F12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93" y="1259580"/>
            <a:ext cx="5947908" cy="37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5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483E04A-512E-442E-B91D-67FF33952DDC}"/>
              </a:ext>
            </a:extLst>
          </p:cNvPr>
          <p:cNvSpPr txBox="1"/>
          <p:nvPr/>
        </p:nvSpPr>
        <p:spPr>
          <a:xfrm>
            <a:off x="1645298" y="207239"/>
            <a:ext cx="855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KG HAPPY" panose="02000000000000000000" pitchFamily="2" charset="0"/>
              </a:rPr>
              <a:t>Jeudi 27 mai 2021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723C079-2874-4211-A9FF-7AC02FB7FE0C}"/>
              </a:ext>
            </a:extLst>
          </p:cNvPr>
          <p:cNvSpPr/>
          <p:nvPr/>
        </p:nvSpPr>
        <p:spPr>
          <a:xfrm>
            <a:off x="903722" y="1581538"/>
            <a:ext cx="3400754" cy="1203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Mathématiques</a:t>
            </a:r>
          </a:p>
          <a:p>
            <a:r>
              <a:rPr lang="fr-FR" dirty="0"/>
              <a:t>0,2 x 10 =             0,2x100 =</a:t>
            </a:r>
          </a:p>
          <a:p>
            <a:r>
              <a:rPr lang="fr-FR" dirty="0"/>
              <a:t>2,5 x 10 =             2,5 x 100 =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KG HAPPY" panose="02000000000000000000" pitchFamily="2" charset="0"/>
              </a:rPr>
              <a:t> </a:t>
            </a:r>
          </a:p>
          <a:p>
            <a:pPr algn="ctr"/>
            <a:endParaRPr lang="fr-FR" b="1" dirty="0"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11" name="Vague 10">
            <a:extLst>
              <a:ext uri="{FF2B5EF4-FFF2-40B4-BE49-F238E27FC236}">
                <a16:creationId xmlns:a16="http://schemas.microsoft.com/office/drawing/2014/main" id="{26010A12-A359-478C-BA87-21D48A898E3B}"/>
              </a:ext>
            </a:extLst>
          </p:cNvPr>
          <p:cNvSpPr/>
          <p:nvPr/>
        </p:nvSpPr>
        <p:spPr>
          <a:xfrm>
            <a:off x="598018" y="3352112"/>
            <a:ext cx="4012163" cy="175627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Arts</a:t>
            </a:r>
          </a:p>
          <a:p>
            <a:pPr algn="ctr"/>
            <a:r>
              <a:rPr lang="fr-FR" dirty="0">
                <a:hlinkClick r:id="rId2"/>
              </a:rPr>
              <a:t>Comment reproduire sa main en 3D</a:t>
            </a:r>
            <a:endParaRPr lang="fr-FR" b="1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D13BF3E8-A419-469C-8267-9FED438A4B97}"/>
              </a:ext>
            </a:extLst>
          </p:cNvPr>
          <p:cNvSpPr/>
          <p:nvPr/>
        </p:nvSpPr>
        <p:spPr>
          <a:xfrm>
            <a:off x="5754055" y="3833895"/>
            <a:ext cx="4789715" cy="1040363"/>
          </a:xfrm>
          <a:prstGeom prst="flowChartTermina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Jogging d’écriture </a:t>
            </a:r>
          </a:p>
          <a:p>
            <a:pPr algn="ctr"/>
            <a:r>
              <a:rPr lang="fr-FR" sz="1800" dirty="0"/>
              <a:t>Stor</a:t>
            </a:r>
            <a:r>
              <a:rPr lang="fr-FR" dirty="0"/>
              <a:t>y dés</a:t>
            </a:r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C2E72-F744-4A32-BA4D-DB9BF9BA8143}"/>
              </a:ext>
            </a:extLst>
          </p:cNvPr>
          <p:cNvSpPr/>
          <p:nvPr/>
        </p:nvSpPr>
        <p:spPr>
          <a:xfrm>
            <a:off x="6299464" y="1825793"/>
            <a:ext cx="3902006" cy="850498"/>
          </a:xfrm>
          <a:prstGeom prst="rect">
            <a:avLst/>
          </a:prstGeom>
          <a:solidFill>
            <a:srgbClr val="E32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Jokerman" panose="04090605060D06020702" pitchFamily="82" charset="0"/>
              </a:rPr>
              <a:t>Etude de la langue – Grammaire</a:t>
            </a:r>
          </a:p>
          <a:p>
            <a:pPr algn="ctr"/>
            <a:r>
              <a:rPr lang="fr-FR" i="1" dirty="0"/>
              <a:t>Diaporama sur les fonctions </a:t>
            </a:r>
          </a:p>
        </p:txBody>
      </p:sp>
    </p:spTree>
    <p:extLst>
      <p:ext uri="{BB962C8B-B14F-4D97-AF65-F5344CB8AC3E}">
        <p14:creationId xmlns:p14="http://schemas.microsoft.com/office/powerpoint/2010/main" val="2496839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0</TotalTime>
  <Words>1082</Words>
  <Application>Microsoft Office PowerPoint</Application>
  <PresentationFormat>Grand écran</PresentationFormat>
  <Paragraphs>297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Jokerman</vt:lpstr>
      <vt:lpstr>KG HAPPY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Pascaline Lieugaut</dc:creator>
  <cp:lastModifiedBy>Pascaline Lieugaut</cp:lastModifiedBy>
  <cp:revision>363</cp:revision>
  <dcterms:created xsi:type="dcterms:W3CDTF">2020-07-30T07:12:18Z</dcterms:created>
  <dcterms:modified xsi:type="dcterms:W3CDTF">2021-05-08T16:07:14Z</dcterms:modified>
</cp:coreProperties>
</file>