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70" r:id="rId2"/>
    <p:sldId id="31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311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</p:sldIdLst>
  <p:sldSz cx="9144000" cy="6858000" type="screen4x3"/>
  <p:notesSz cx="6858000" cy="9144000"/>
  <p:embeddedFontLst>
    <p:embeddedFont>
      <p:font typeface="Maiandra GD" panose="020E0502030308020204" pitchFamily="3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7" Type="http://schemas.openxmlformats.org/officeDocument/2006/relationships/image" Target="../media/image23.png"/><Relationship Id="rId2" Type="http://schemas.microsoft.com/office/2007/relationships/media" Target="../media/media21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aliments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Le vocabulaire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278999"/>
            <a:ext cx="7200000" cy="6300003"/>
          </a:xfrm>
          <a:prstGeom prst="rect">
            <a:avLst/>
          </a:prstGeom>
        </p:spPr>
      </p:pic>
      <p:pic>
        <p:nvPicPr>
          <p:cNvPr id="3" name="e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1822" y="260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335" y="369000"/>
            <a:ext cx="5893330" cy="6120000"/>
          </a:xfrm>
          <a:prstGeom prst="rect">
            <a:avLst/>
          </a:prstGeom>
        </p:spPr>
      </p:pic>
      <p:pic>
        <p:nvPicPr>
          <p:cNvPr id="3" name="biscu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391499"/>
            <a:ext cx="7200000" cy="6075003"/>
          </a:xfrm>
          <a:prstGeom prst="rect">
            <a:avLst/>
          </a:prstGeom>
        </p:spPr>
      </p:pic>
      <p:pic>
        <p:nvPicPr>
          <p:cNvPr id="3" name="can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86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4144" y="369000"/>
            <a:ext cx="3715712" cy="6120000"/>
          </a:xfrm>
          <a:prstGeom prst="rect">
            <a:avLst/>
          </a:prstGeom>
        </p:spPr>
      </p:pic>
      <p:pic>
        <p:nvPicPr>
          <p:cNvPr id="3" name="ice c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8668" y="369000"/>
            <a:ext cx="3626665" cy="6120000"/>
          </a:xfrm>
          <a:prstGeom prst="rect">
            <a:avLst/>
          </a:prstGeom>
        </p:spPr>
      </p:pic>
      <p:pic>
        <p:nvPicPr>
          <p:cNvPr id="3" name="w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232" y="369000"/>
            <a:ext cx="4001536" cy="6120000"/>
          </a:xfrm>
          <a:prstGeom prst="rect">
            <a:avLst/>
          </a:prstGeom>
        </p:spPr>
      </p:pic>
      <p:pic>
        <p:nvPicPr>
          <p:cNvPr id="3" name="mil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7386" y="369000"/>
            <a:ext cx="5649228" cy="6120000"/>
          </a:xfrm>
          <a:prstGeom prst="rect">
            <a:avLst/>
          </a:prstGeom>
        </p:spPr>
      </p:pic>
      <p:pic>
        <p:nvPicPr>
          <p:cNvPr id="3" name="coff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409644"/>
            <a:ext cx="7200000" cy="6038713"/>
          </a:xfrm>
          <a:prstGeom prst="rect">
            <a:avLst/>
          </a:prstGeom>
        </p:spPr>
      </p:pic>
      <p:pic>
        <p:nvPicPr>
          <p:cNvPr id="3" name="I li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04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343284"/>
            <a:ext cx="7200000" cy="6171432"/>
          </a:xfrm>
          <a:prstGeom prst="rect">
            <a:avLst/>
          </a:prstGeom>
        </p:spPr>
      </p:pic>
      <p:pic>
        <p:nvPicPr>
          <p:cNvPr id="3" name="I don't li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38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1213614"/>
            <a:ext cx="7200000" cy="4430772"/>
          </a:xfrm>
          <a:prstGeom prst="rect">
            <a:avLst/>
          </a:prstGeom>
        </p:spPr>
      </p:pic>
      <p:pic>
        <p:nvPicPr>
          <p:cNvPr id="3" name="Do you li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iste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98636"/>
            <a:ext cx="1498144" cy="25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4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651856"/>
            <a:ext cx="7200000" cy="5554289"/>
          </a:xfrm>
          <a:prstGeom prst="rect">
            <a:avLst/>
          </a:prstGeom>
        </p:spPr>
      </p:pic>
      <p:pic>
        <p:nvPicPr>
          <p:cNvPr id="3" name="Yes, I 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9083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651856"/>
            <a:ext cx="7200000" cy="5554289"/>
          </a:xfrm>
          <a:prstGeom prst="rect">
            <a:avLst/>
          </a:prstGeom>
        </p:spPr>
      </p:pic>
      <p:pic>
        <p:nvPicPr>
          <p:cNvPr id="3" name="No, I don'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77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sten and rep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1197" y="260648"/>
            <a:ext cx="609600" cy="609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1498144" cy="25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2880001" cy="25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8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628999"/>
            <a:ext cx="7200000" cy="5600003"/>
          </a:xfrm>
          <a:prstGeom prst="rect">
            <a:avLst/>
          </a:prstGeom>
        </p:spPr>
      </p:pic>
      <p:pic>
        <p:nvPicPr>
          <p:cNvPr id="5" name="chick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95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464293"/>
            <a:ext cx="7200000" cy="5929415"/>
          </a:xfrm>
          <a:prstGeom prst="rect">
            <a:avLst/>
          </a:prstGeom>
        </p:spPr>
      </p:pic>
      <p:pic>
        <p:nvPicPr>
          <p:cNvPr id="3" name="m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0287" y="159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358411"/>
            <a:ext cx="7200000" cy="6141179"/>
          </a:xfrm>
          <a:prstGeom prst="rect">
            <a:avLst/>
          </a:prstGeom>
        </p:spPr>
      </p:pic>
      <p:pic>
        <p:nvPicPr>
          <p:cNvPr id="3" name="f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519" y="369000"/>
            <a:ext cx="5908963" cy="6120000"/>
          </a:xfrm>
          <a:prstGeom prst="rect">
            <a:avLst/>
          </a:prstGeom>
        </p:spPr>
      </p:pic>
      <p:pic>
        <p:nvPicPr>
          <p:cNvPr id="3" name="vegetab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3111" y="19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177386"/>
            <a:ext cx="7200000" cy="6503229"/>
          </a:xfrm>
          <a:prstGeom prst="rect">
            <a:avLst/>
          </a:prstGeom>
        </p:spPr>
      </p:pic>
      <p:pic>
        <p:nvPicPr>
          <p:cNvPr id="3" name="pa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90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7386" y="369000"/>
            <a:ext cx="5649228" cy="6120000"/>
          </a:xfrm>
          <a:prstGeom prst="rect">
            <a:avLst/>
          </a:prstGeom>
        </p:spPr>
      </p:pic>
      <p:pic>
        <p:nvPicPr>
          <p:cNvPr id="3" name="chee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4562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651856"/>
            <a:ext cx="7200000" cy="5554289"/>
          </a:xfrm>
          <a:prstGeom prst="rect">
            <a:avLst/>
          </a:prstGeom>
        </p:spPr>
      </p:pic>
      <p:pic>
        <p:nvPicPr>
          <p:cNvPr id="3" name="br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42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628999"/>
            <a:ext cx="7200000" cy="5600003"/>
          </a:xfrm>
          <a:prstGeom prst="rect">
            <a:avLst/>
          </a:prstGeom>
        </p:spPr>
      </p:pic>
      <p:pic>
        <p:nvPicPr>
          <p:cNvPr id="5" name="chick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95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278999"/>
            <a:ext cx="7200000" cy="6300003"/>
          </a:xfrm>
          <a:prstGeom prst="rect">
            <a:avLst/>
          </a:prstGeom>
        </p:spPr>
      </p:pic>
      <p:pic>
        <p:nvPicPr>
          <p:cNvPr id="3" name="e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1822" y="260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335" y="369000"/>
            <a:ext cx="5893330" cy="6120000"/>
          </a:xfrm>
          <a:prstGeom prst="rect">
            <a:avLst/>
          </a:prstGeom>
        </p:spPr>
      </p:pic>
      <p:pic>
        <p:nvPicPr>
          <p:cNvPr id="3" name="biscu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391499"/>
            <a:ext cx="7200000" cy="6075003"/>
          </a:xfrm>
          <a:prstGeom prst="rect">
            <a:avLst/>
          </a:prstGeom>
        </p:spPr>
      </p:pic>
      <p:pic>
        <p:nvPicPr>
          <p:cNvPr id="3" name="can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86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4144" y="369000"/>
            <a:ext cx="3715712" cy="6120000"/>
          </a:xfrm>
          <a:prstGeom prst="rect">
            <a:avLst/>
          </a:prstGeom>
        </p:spPr>
      </p:pic>
      <p:pic>
        <p:nvPicPr>
          <p:cNvPr id="3" name="ice c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8668" y="369000"/>
            <a:ext cx="3626665" cy="6120000"/>
          </a:xfrm>
          <a:prstGeom prst="rect">
            <a:avLst/>
          </a:prstGeom>
        </p:spPr>
      </p:pic>
      <p:pic>
        <p:nvPicPr>
          <p:cNvPr id="3" name="w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232" y="369000"/>
            <a:ext cx="4001536" cy="6120000"/>
          </a:xfrm>
          <a:prstGeom prst="rect">
            <a:avLst/>
          </a:prstGeom>
        </p:spPr>
      </p:pic>
      <p:pic>
        <p:nvPicPr>
          <p:cNvPr id="3" name="mil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7386" y="369000"/>
            <a:ext cx="5649228" cy="6120000"/>
          </a:xfrm>
          <a:prstGeom prst="rect">
            <a:avLst/>
          </a:prstGeom>
        </p:spPr>
      </p:pic>
      <p:pic>
        <p:nvPicPr>
          <p:cNvPr id="3" name="coff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409644"/>
            <a:ext cx="7200000" cy="6038713"/>
          </a:xfrm>
          <a:prstGeom prst="rect">
            <a:avLst/>
          </a:prstGeom>
        </p:spPr>
      </p:pic>
      <p:pic>
        <p:nvPicPr>
          <p:cNvPr id="3" name="I li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04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343284"/>
            <a:ext cx="7200000" cy="6171432"/>
          </a:xfrm>
          <a:prstGeom prst="rect">
            <a:avLst/>
          </a:prstGeom>
        </p:spPr>
      </p:pic>
      <p:pic>
        <p:nvPicPr>
          <p:cNvPr id="3" name="I don't li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38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1213614"/>
            <a:ext cx="7200000" cy="4430772"/>
          </a:xfrm>
          <a:prstGeom prst="rect">
            <a:avLst/>
          </a:prstGeom>
        </p:spPr>
      </p:pic>
      <p:pic>
        <p:nvPicPr>
          <p:cNvPr id="3" name="Do you li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464293"/>
            <a:ext cx="7200000" cy="5929415"/>
          </a:xfrm>
          <a:prstGeom prst="rect">
            <a:avLst/>
          </a:prstGeom>
        </p:spPr>
      </p:pic>
      <p:pic>
        <p:nvPicPr>
          <p:cNvPr id="3" name="m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0287" y="159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651856"/>
            <a:ext cx="7200000" cy="5554289"/>
          </a:xfrm>
          <a:prstGeom prst="rect">
            <a:avLst/>
          </a:prstGeom>
        </p:spPr>
      </p:pic>
      <p:pic>
        <p:nvPicPr>
          <p:cNvPr id="3" name="Yes, I 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9083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651856"/>
            <a:ext cx="7200000" cy="5554289"/>
          </a:xfrm>
          <a:prstGeom prst="rect">
            <a:avLst/>
          </a:prstGeom>
        </p:spPr>
      </p:pic>
      <p:pic>
        <p:nvPicPr>
          <p:cNvPr id="3" name="No, I don'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77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358411"/>
            <a:ext cx="7200000" cy="6141179"/>
          </a:xfrm>
          <a:prstGeom prst="rect">
            <a:avLst/>
          </a:prstGeom>
        </p:spPr>
      </p:pic>
      <p:pic>
        <p:nvPicPr>
          <p:cNvPr id="3" name="f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519" y="369000"/>
            <a:ext cx="5908963" cy="6120000"/>
          </a:xfrm>
          <a:prstGeom prst="rect">
            <a:avLst/>
          </a:prstGeom>
        </p:spPr>
      </p:pic>
      <p:pic>
        <p:nvPicPr>
          <p:cNvPr id="3" name="vegetab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3111" y="19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177386"/>
            <a:ext cx="7200000" cy="6503229"/>
          </a:xfrm>
          <a:prstGeom prst="rect">
            <a:avLst/>
          </a:prstGeom>
        </p:spPr>
      </p:pic>
      <p:pic>
        <p:nvPicPr>
          <p:cNvPr id="3" name="pa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90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7386" y="369000"/>
            <a:ext cx="5649228" cy="6120000"/>
          </a:xfrm>
          <a:prstGeom prst="rect">
            <a:avLst/>
          </a:prstGeom>
        </p:spPr>
      </p:pic>
      <p:pic>
        <p:nvPicPr>
          <p:cNvPr id="3" name="chee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4562" y="6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651856"/>
            <a:ext cx="7200000" cy="5554289"/>
          </a:xfrm>
          <a:prstGeom prst="rect">
            <a:avLst/>
          </a:prstGeom>
        </p:spPr>
      </p:pic>
      <p:pic>
        <p:nvPicPr>
          <p:cNvPr id="3" name="br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42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10</Words>
  <Application>Microsoft Office PowerPoint</Application>
  <PresentationFormat>Affichage à l'écran (4:3)</PresentationFormat>
  <Paragraphs>3</Paragraphs>
  <Slides>41</Slides>
  <Notes>0</Notes>
  <HiddenSlides>0</HiddenSlides>
  <MMClips>40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Maiandra GD</vt:lpstr>
      <vt:lpstr>Arial</vt:lpstr>
      <vt:lpstr>Wingdings</vt:lpstr>
      <vt:lpstr>Calibri</vt:lpstr>
      <vt:lpstr>Thème Office</vt:lpstr>
      <vt:lpstr>Les aliments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173</cp:revision>
  <dcterms:created xsi:type="dcterms:W3CDTF">2013-01-27T09:55:18Z</dcterms:created>
  <dcterms:modified xsi:type="dcterms:W3CDTF">2017-02-17T15:24:29Z</dcterms:modified>
</cp:coreProperties>
</file>