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7416800" cy="10621963"/>
  <p:notesSz cx="6735763" cy="9866313"/>
  <p:defaultTextStyle>
    <a:defPPr>
      <a:defRPr lang="fr-FR"/>
    </a:defPPr>
    <a:lvl1pPr marL="0" algn="l" defTabSz="1030712" rtl="0" eaLnBrk="1" latinLnBrk="0" hangingPunct="1">
      <a:defRPr sz="2000" kern="1200">
        <a:solidFill>
          <a:schemeClr val="tx1"/>
        </a:solidFill>
        <a:latin typeface="+mn-lt"/>
        <a:ea typeface="+mn-ea"/>
        <a:cs typeface="+mn-cs"/>
      </a:defRPr>
    </a:lvl1pPr>
    <a:lvl2pPr marL="515356" algn="l" defTabSz="1030712" rtl="0" eaLnBrk="1" latinLnBrk="0" hangingPunct="1">
      <a:defRPr sz="2000" kern="1200">
        <a:solidFill>
          <a:schemeClr val="tx1"/>
        </a:solidFill>
        <a:latin typeface="+mn-lt"/>
        <a:ea typeface="+mn-ea"/>
        <a:cs typeface="+mn-cs"/>
      </a:defRPr>
    </a:lvl2pPr>
    <a:lvl3pPr marL="1030712" algn="l" defTabSz="1030712" rtl="0" eaLnBrk="1" latinLnBrk="0" hangingPunct="1">
      <a:defRPr sz="2000" kern="1200">
        <a:solidFill>
          <a:schemeClr val="tx1"/>
        </a:solidFill>
        <a:latin typeface="+mn-lt"/>
        <a:ea typeface="+mn-ea"/>
        <a:cs typeface="+mn-cs"/>
      </a:defRPr>
    </a:lvl3pPr>
    <a:lvl4pPr marL="1546068" algn="l" defTabSz="1030712" rtl="0" eaLnBrk="1" latinLnBrk="0" hangingPunct="1">
      <a:defRPr sz="2000" kern="1200">
        <a:solidFill>
          <a:schemeClr val="tx1"/>
        </a:solidFill>
        <a:latin typeface="+mn-lt"/>
        <a:ea typeface="+mn-ea"/>
        <a:cs typeface="+mn-cs"/>
      </a:defRPr>
    </a:lvl4pPr>
    <a:lvl5pPr marL="2061423" algn="l" defTabSz="1030712" rtl="0" eaLnBrk="1" latinLnBrk="0" hangingPunct="1">
      <a:defRPr sz="2000" kern="1200">
        <a:solidFill>
          <a:schemeClr val="tx1"/>
        </a:solidFill>
        <a:latin typeface="+mn-lt"/>
        <a:ea typeface="+mn-ea"/>
        <a:cs typeface="+mn-cs"/>
      </a:defRPr>
    </a:lvl5pPr>
    <a:lvl6pPr marL="2576779" algn="l" defTabSz="1030712" rtl="0" eaLnBrk="1" latinLnBrk="0" hangingPunct="1">
      <a:defRPr sz="2000" kern="1200">
        <a:solidFill>
          <a:schemeClr val="tx1"/>
        </a:solidFill>
        <a:latin typeface="+mn-lt"/>
        <a:ea typeface="+mn-ea"/>
        <a:cs typeface="+mn-cs"/>
      </a:defRPr>
    </a:lvl6pPr>
    <a:lvl7pPr marL="3092135" algn="l" defTabSz="1030712" rtl="0" eaLnBrk="1" latinLnBrk="0" hangingPunct="1">
      <a:defRPr sz="2000" kern="1200">
        <a:solidFill>
          <a:schemeClr val="tx1"/>
        </a:solidFill>
        <a:latin typeface="+mn-lt"/>
        <a:ea typeface="+mn-ea"/>
        <a:cs typeface="+mn-cs"/>
      </a:defRPr>
    </a:lvl7pPr>
    <a:lvl8pPr marL="3607491" algn="l" defTabSz="1030712" rtl="0" eaLnBrk="1" latinLnBrk="0" hangingPunct="1">
      <a:defRPr sz="2000" kern="1200">
        <a:solidFill>
          <a:schemeClr val="tx1"/>
        </a:solidFill>
        <a:latin typeface="+mn-lt"/>
        <a:ea typeface="+mn-ea"/>
        <a:cs typeface="+mn-cs"/>
      </a:defRPr>
    </a:lvl8pPr>
    <a:lvl9pPr marL="4122847" algn="l" defTabSz="1030712"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6">
          <p15:clr>
            <a:srgbClr val="A4A3A4"/>
          </p15:clr>
        </p15:guide>
        <p15:guide id="2" pos="233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100" d="100"/>
          <a:sy n="100" d="100"/>
        </p:scale>
        <p:origin x="540" y="-3666"/>
      </p:cViewPr>
      <p:guideLst>
        <p:guide orient="horz" pos="3346"/>
        <p:guide pos="2336"/>
      </p:guideLst>
    </p:cSldViewPr>
  </p:slideViewPr>
  <p:notesTextViewPr>
    <p:cViewPr>
      <p:scale>
        <a:sx n="1" d="1"/>
        <a:sy n="1" d="1"/>
      </p:scale>
      <p:origin x="0" y="0"/>
    </p:cViewPr>
  </p:notesTextViewPr>
  <p:notesViewPr>
    <p:cSldViewPr>
      <p:cViewPr varScale="1">
        <p:scale>
          <a:sx n="50" d="100"/>
          <a:sy n="50" d="100"/>
        </p:scale>
        <p:origin x="2904"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BA868A4E-8FB9-4144-86F8-5DA1F111D032}" type="datetimeFigureOut">
              <a:rPr lang="fr-FR" smtClean="0"/>
              <a:t>08/12/2014</a:t>
            </a:fld>
            <a:endParaRPr lang="fr-FR"/>
          </a:p>
        </p:txBody>
      </p:sp>
      <p:sp>
        <p:nvSpPr>
          <p:cNvPr id="4" name="Espace réservé de l'image des diapositives 3"/>
          <p:cNvSpPr>
            <a:spLocks noGrp="1" noRot="1" noChangeAspect="1"/>
          </p:cNvSpPr>
          <p:nvPr>
            <p:ph type="sldImg" idx="2"/>
          </p:nvPr>
        </p:nvSpPr>
        <p:spPr>
          <a:xfrm>
            <a:off x="2205038" y="1233488"/>
            <a:ext cx="2325687" cy="33289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D0A3C3E7-2984-496A-8255-D750FEED3E47}" type="slidenum">
              <a:rPr lang="fr-FR" smtClean="0"/>
              <a:t>‹N°›</a:t>
            </a:fld>
            <a:endParaRPr lang="fr-FR"/>
          </a:p>
        </p:txBody>
      </p:sp>
    </p:spTree>
    <p:extLst>
      <p:ext uri="{BB962C8B-B14F-4D97-AF65-F5344CB8AC3E}">
        <p14:creationId xmlns:p14="http://schemas.microsoft.com/office/powerpoint/2010/main" val="3409360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56260" y="3299695"/>
            <a:ext cx="6304280" cy="2276837"/>
          </a:xfrm>
        </p:spPr>
        <p:txBody>
          <a:bodyPr/>
          <a:lstStyle/>
          <a:p>
            <a:r>
              <a:rPr lang="fr-FR" smtClean="0"/>
              <a:t>Modifiez le style du titre</a:t>
            </a:r>
            <a:endParaRPr lang="fr-FR"/>
          </a:p>
        </p:txBody>
      </p:sp>
      <p:sp>
        <p:nvSpPr>
          <p:cNvPr id="3" name="Sous-titre 2"/>
          <p:cNvSpPr>
            <a:spLocks noGrp="1"/>
          </p:cNvSpPr>
          <p:nvPr>
            <p:ph type="subTitle" idx="1"/>
          </p:nvPr>
        </p:nvSpPr>
        <p:spPr>
          <a:xfrm>
            <a:off x="1112520" y="6019112"/>
            <a:ext cx="5191760" cy="2714502"/>
          </a:xfrm>
        </p:spPr>
        <p:txBody>
          <a:bodyPr/>
          <a:lstStyle>
            <a:lvl1pPr marL="0" indent="0" algn="ctr">
              <a:buNone/>
              <a:defRPr>
                <a:solidFill>
                  <a:schemeClr val="tx1">
                    <a:tint val="75000"/>
                  </a:schemeClr>
                </a:solidFill>
              </a:defRPr>
            </a:lvl1pPr>
            <a:lvl2pPr marL="515356" indent="0" algn="ctr">
              <a:buNone/>
              <a:defRPr>
                <a:solidFill>
                  <a:schemeClr val="tx1">
                    <a:tint val="75000"/>
                  </a:schemeClr>
                </a:solidFill>
              </a:defRPr>
            </a:lvl2pPr>
            <a:lvl3pPr marL="1030712" indent="0" algn="ctr">
              <a:buNone/>
              <a:defRPr>
                <a:solidFill>
                  <a:schemeClr val="tx1">
                    <a:tint val="75000"/>
                  </a:schemeClr>
                </a:solidFill>
              </a:defRPr>
            </a:lvl3pPr>
            <a:lvl4pPr marL="1546068" indent="0" algn="ctr">
              <a:buNone/>
              <a:defRPr>
                <a:solidFill>
                  <a:schemeClr val="tx1">
                    <a:tint val="75000"/>
                  </a:schemeClr>
                </a:solidFill>
              </a:defRPr>
            </a:lvl4pPr>
            <a:lvl5pPr marL="2061423" indent="0" algn="ctr">
              <a:buNone/>
              <a:defRPr>
                <a:solidFill>
                  <a:schemeClr val="tx1">
                    <a:tint val="75000"/>
                  </a:schemeClr>
                </a:solidFill>
              </a:defRPr>
            </a:lvl5pPr>
            <a:lvl6pPr marL="2576779" indent="0" algn="ctr">
              <a:buNone/>
              <a:defRPr>
                <a:solidFill>
                  <a:schemeClr val="tx1">
                    <a:tint val="75000"/>
                  </a:schemeClr>
                </a:solidFill>
              </a:defRPr>
            </a:lvl6pPr>
            <a:lvl7pPr marL="3092135" indent="0" algn="ctr">
              <a:buNone/>
              <a:defRPr>
                <a:solidFill>
                  <a:schemeClr val="tx1">
                    <a:tint val="75000"/>
                  </a:schemeClr>
                </a:solidFill>
              </a:defRPr>
            </a:lvl7pPr>
            <a:lvl8pPr marL="3607491" indent="0" algn="ctr">
              <a:buNone/>
              <a:defRPr>
                <a:solidFill>
                  <a:schemeClr val="tx1">
                    <a:tint val="75000"/>
                  </a:schemeClr>
                </a:solidFill>
              </a:defRPr>
            </a:lvl8pPr>
            <a:lvl9pPr marL="4122847"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6A9E177-BF97-4017-B113-86F89845F476}" type="datetimeFigureOut">
              <a:rPr lang="fr-FR" smtClean="0"/>
              <a:t>08/12/2014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7F3168-28F7-463C-AAEF-0386E70F8B01}" type="slidenum">
              <a:rPr lang="fr-FR" smtClean="0"/>
              <a:t>‹N°›</a:t>
            </a:fld>
            <a:endParaRPr lang="fr-FR"/>
          </a:p>
        </p:txBody>
      </p:sp>
    </p:spTree>
    <p:extLst>
      <p:ext uri="{BB962C8B-B14F-4D97-AF65-F5344CB8AC3E}">
        <p14:creationId xmlns:p14="http://schemas.microsoft.com/office/powerpoint/2010/main" val="3376909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6A9E177-BF97-4017-B113-86F89845F476}" type="datetimeFigureOut">
              <a:rPr lang="fr-FR" smtClean="0"/>
              <a:t>08/12/2014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7F3168-28F7-463C-AAEF-0386E70F8B01}" type="slidenum">
              <a:rPr lang="fr-FR" smtClean="0"/>
              <a:t>‹N°›</a:t>
            </a:fld>
            <a:endParaRPr lang="fr-FR"/>
          </a:p>
        </p:txBody>
      </p:sp>
    </p:spTree>
    <p:extLst>
      <p:ext uri="{BB962C8B-B14F-4D97-AF65-F5344CB8AC3E}">
        <p14:creationId xmlns:p14="http://schemas.microsoft.com/office/powerpoint/2010/main" val="2107139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032884" y="567981"/>
            <a:ext cx="1251586" cy="12082483"/>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278131" y="567981"/>
            <a:ext cx="3631142" cy="12082483"/>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6A9E177-BF97-4017-B113-86F89845F476}" type="datetimeFigureOut">
              <a:rPr lang="fr-FR" smtClean="0"/>
              <a:t>08/12/2014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7F3168-28F7-463C-AAEF-0386E70F8B01}" type="slidenum">
              <a:rPr lang="fr-FR" smtClean="0"/>
              <a:t>‹N°›</a:t>
            </a:fld>
            <a:endParaRPr lang="fr-FR"/>
          </a:p>
        </p:txBody>
      </p:sp>
    </p:spTree>
    <p:extLst>
      <p:ext uri="{BB962C8B-B14F-4D97-AF65-F5344CB8AC3E}">
        <p14:creationId xmlns:p14="http://schemas.microsoft.com/office/powerpoint/2010/main" val="606034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6A9E177-BF97-4017-B113-86F89845F476}" type="datetimeFigureOut">
              <a:rPr lang="fr-FR" smtClean="0"/>
              <a:t>08/12/2014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7F3168-28F7-463C-AAEF-0386E70F8B01}" type="slidenum">
              <a:rPr lang="fr-FR" smtClean="0"/>
              <a:t>‹N°›</a:t>
            </a:fld>
            <a:endParaRPr lang="fr-FR"/>
          </a:p>
        </p:txBody>
      </p:sp>
    </p:spTree>
    <p:extLst>
      <p:ext uri="{BB962C8B-B14F-4D97-AF65-F5344CB8AC3E}">
        <p14:creationId xmlns:p14="http://schemas.microsoft.com/office/powerpoint/2010/main" val="2363787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85876" y="6825595"/>
            <a:ext cx="6304280" cy="2109640"/>
          </a:xfrm>
        </p:spPr>
        <p:txBody>
          <a:bodyPr anchor="t"/>
          <a:lstStyle>
            <a:lvl1pPr algn="l">
              <a:defRPr sz="4500" b="1" cap="all"/>
            </a:lvl1pPr>
          </a:lstStyle>
          <a:p>
            <a:r>
              <a:rPr lang="fr-FR" smtClean="0"/>
              <a:t>Modifiez le style du titre</a:t>
            </a:r>
            <a:endParaRPr lang="fr-FR"/>
          </a:p>
        </p:txBody>
      </p:sp>
      <p:sp>
        <p:nvSpPr>
          <p:cNvPr id="3" name="Espace réservé du texte 2"/>
          <p:cNvSpPr>
            <a:spLocks noGrp="1"/>
          </p:cNvSpPr>
          <p:nvPr>
            <p:ph type="body" idx="1"/>
          </p:nvPr>
        </p:nvSpPr>
        <p:spPr>
          <a:xfrm>
            <a:off x="585876" y="4502043"/>
            <a:ext cx="6304280" cy="2323553"/>
          </a:xfrm>
        </p:spPr>
        <p:txBody>
          <a:bodyPr anchor="b"/>
          <a:lstStyle>
            <a:lvl1pPr marL="0" indent="0">
              <a:buNone/>
              <a:defRPr sz="2300">
                <a:solidFill>
                  <a:schemeClr val="tx1">
                    <a:tint val="75000"/>
                  </a:schemeClr>
                </a:solidFill>
              </a:defRPr>
            </a:lvl1pPr>
            <a:lvl2pPr marL="515356" indent="0">
              <a:buNone/>
              <a:defRPr sz="2000">
                <a:solidFill>
                  <a:schemeClr val="tx1">
                    <a:tint val="75000"/>
                  </a:schemeClr>
                </a:solidFill>
              </a:defRPr>
            </a:lvl2pPr>
            <a:lvl3pPr marL="1030712" indent="0">
              <a:buNone/>
              <a:defRPr sz="1800">
                <a:solidFill>
                  <a:schemeClr val="tx1">
                    <a:tint val="75000"/>
                  </a:schemeClr>
                </a:solidFill>
              </a:defRPr>
            </a:lvl3pPr>
            <a:lvl4pPr marL="1546068" indent="0">
              <a:buNone/>
              <a:defRPr sz="1600">
                <a:solidFill>
                  <a:schemeClr val="tx1">
                    <a:tint val="75000"/>
                  </a:schemeClr>
                </a:solidFill>
              </a:defRPr>
            </a:lvl4pPr>
            <a:lvl5pPr marL="2061423" indent="0">
              <a:buNone/>
              <a:defRPr sz="1600">
                <a:solidFill>
                  <a:schemeClr val="tx1">
                    <a:tint val="75000"/>
                  </a:schemeClr>
                </a:solidFill>
              </a:defRPr>
            </a:lvl5pPr>
            <a:lvl6pPr marL="2576779" indent="0">
              <a:buNone/>
              <a:defRPr sz="1600">
                <a:solidFill>
                  <a:schemeClr val="tx1">
                    <a:tint val="75000"/>
                  </a:schemeClr>
                </a:solidFill>
              </a:defRPr>
            </a:lvl6pPr>
            <a:lvl7pPr marL="3092135" indent="0">
              <a:buNone/>
              <a:defRPr sz="1600">
                <a:solidFill>
                  <a:schemeClr val="tx1">
                    <a:tint val="75000"/>
                  </a:schemeClr>
                </a:solidFill>
              </a:defRPr>
            </a:lvl7pPr>
            <a:lvl8pPr marL="3607491" indent="0">
              <a:buNone/>
              <a:defRPr sz="1600">
                <a:solidFill>
                  <a:schemeClr val="tx1">
                    <a:tint val="75000"/>
                  </a:schemeClr>
                </a:solidFill>
              </a:defRPr>
            </a:lvl8pPr>
            <a:lvl9pPr marL="4122847"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6A9E177-BF97-4017-B113-86F89845F476}" type="datetimeFigureOut">
              <a:rPr lang="fr-FR" smtClean="0"/>
              <a:t>08/12/2014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7F3168-28F7-463C-AAEF-0386E70F8B01}" type="slidenum">
              <a:rPr lang="fr-FR" smtClean="0"/>
              <a:t>‹N°›</a:t>
            </a:fld>
            <a:endParaRPr lang="fr-FR"/>
          </a:p>
        </p:txBody>
      </p:sp>
    </p:spTree>
    <p:extLst>
      <p:ext uri="{BB962C8B-B14F-4D97-AF65-F5344CB8AC3E}">
        <p14:creationId xmlns:p14="http://schemas.microsoft.com/office/powerpoint/2010/main" val="4170357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278131" y="3304611"/>
            <a:ext cx="2441363" cy="9345853"/>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2843107" y="3304611"/>
            <a:ext cx="2441363" cy="9345853"/>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6A9E177-BF97-4017-B113-86F89845F476}" type="datetimeFigureOut">
              <a:rPr lang="fr-FR" smtClean="0"/>
              <a:t>08/12/2014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F7F3168-28F7-463C-AAEF-0386E70F8B01}" type="slidenum">
              <a:rPr lang="fr-FR" smtClean="0"/>
              <a:t>‹N°›</a:t>
            </a:fld>
            <a:endParaRPr lang="fr-FR"/>
          </a:p>
        </p:txBody>
      </p:sp>
    </p:spTree>
    <p:extLst>
      <p:ext uri="{BB962C8B-B14F-4D97-AF65-F5344CB8AC3E}">
        <p14:creationId xmlns:p14="http://schemas.microsoft.com/office/powerpoint/2010/main" val="615277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0840" y="425371"/>
            <a:ext cx="6675120" cy="1770327"/>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370841" y="2377648"/>
            <a:ext cx="3277041" cy="990891"/>
          </a:xfrm>
        </p:spPr>
        <p:txBody>
          <a:bodyPr anchor="b"/>
          <a:lstStyle>
            <a:lvl1pPr marL="0" indent="0">
              <a:buNone/>
              <a:defRPr sz="2700" b="1"/>
            </a:lvl1pPr>
            <a:lvl2pPr marL="515356" indent="0">
              <a:buNone/>
              <a:defRPr sz="2300" b="1"/>
            </a:lvl2pPr>
            <a:lvl3pPr marL="1030712" indent="0">
              <a:buNone/>
              <a:defRPr sz="2000" b="1"/>
            </a:lvl3pPr>
            <a:lvl4pPr marL="1546068" indent="0">
              <a:buNone/>
              <a:defRPr sz="1800" b="1"/>
            </a:lvl4pPr>
            <a:lvl5pPr marL="2061423" indent="0">
              <a:buNone/>
              <a:defRPr sz="1800" b="1"/>
            </a:lvl5pPr>
            <a:lvl6pPr marL="2576779" indent="0">
              <a:buNone/>
              <a:defRPr sz="1800" b="1"/>
            </a:lvl6pPr>
            <a:lvl7pPr marL="3092135" indent="0">
              <a:buNone/>
              <a:defRPr sz="1800" b="1"/>
            </a:lvl7pPr>
            <a:lvl8pPr marL="3607491" indent="0">
              <a:buNone/>
              <a:defRPr sz="1800" b="1"/>
            </a:lvl8pPr>
            <a:lvl9pPr marL="4122847" indent="0">
              <a:buNone/>
              <a:defRPr sz="1800" b="1"/>
            </a:lvl9pPr>
          </a:lstStyle>
          <a:p>
            <a:pPr lvl="0"/>
            <a:r>
              <a:rPr lang="fr-FR" smtClean="0"/>
              <a:t>Modifiez les styles du texte du masque</a:t>
            </a:r>
          </a:p>
        </p:txBody>
      </p:sp>
      <p:sp>
        <p:nvSpPr>
          <p:cNvPr id="4" name="Espace réservé du contenu 3"/>
          <p:cNvSpPr>
            <a:spLocks noGrp="1"/>
          </p:cNvSpPr>
          <p:nvPr>
            <p:ph sz="half" idx="2"/>
          </p:nvPr>
        </p:nvSpPr>
        <p:spPr>
          <a:xfrm>
            <a:off x="370841" y="3368539"/>
            <a:ext cx="3277041" cy="6119923"/>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767632" y="2377648"/>
            <a:ext cx="3278328" cy="990891"/>
          </a:xfrm>
        </p:spPr>
        <p:txBody>
          <a:bodyPr anchor="b"/>
          <a:lstStyle>
            <a:lvl1pPr marL="0" indent="0">
              <a:buNone/>
              <a:defRPr sz="2700" b="1"/>
            </a:lvl1pPr>
            <a:lvl2pPr marL="515356" indent="0">
              <a:buNone/>
              <a:defRPr sz="2300" b="1"/>
            </a:lvl2pPr>
            <a:lvl3pPr marL="1030712" indent="0">
              <a:buNone/>
              <a:defRPr sz="2000" b="1"/>
            </a:lvl3pPr>
            <a:lvl4pPr marL="1546068" indent="0">
              <a:buNone/>
              <a:defRPr sz="1800" b="1"/>
            </a:lvl4pPr>
            <a:lvl5pPr marL="2061423" indent="0">
              <a:buNone/>
              <a:defRPr sz="1800" b="1"/>
            </a:lvl5pPr>
            <a:lvl6pPr marL="2576779" indent="0">
              <a:buNone/>
              <a:defRPr sz="1800" b="1"/>
            </a:lvl6pPr>
            <a:lvl7pPr marL="3092135" indent="0">
              <a:buNone/>
              <a:defRPr sz="1800" b="1"/>
            </a:lvl7pPr>
            <a:lvl8pPr marL="3607491" indent="0">
              <a:buNone/>
              <a:defRPr sz="1800" b="1"/>
            </a:lvl8pPr>
            <a:lvl9pPr marL="4122847" indent="0">
              <a:buNone/>
              <a:defRPr sz="1800" b="1"/>
            </a:lvl9pPr>
          </a:lstStyle>
          <a:p>
            <a:pPr lvl="0"/>
            <a:r>
              <a:rPr lang="fr-FR" smtClean="0"/>
              <a:t>Modifiez les styles du texte du masque</a:t>
            </a:r>
          </a:p>
        </p:txBody>
      </p:sp>
      <p:sp>
        <p:nvSpPr>
          <p:cNvPr id="6" name="Espace réservé du contenu 5"/>
          <p:cNvSpPr>
            <a:spLocks noGrp="1"/>
          </p:cNvSpPr>
          <p:nvPr>
            <p:ph sz="quarter" idx="4"/>
          </p:nvPr>
        </p:nvSpPr>
        <p:spPr>
          <a:xfrm>
            <a:off x="3767632" y="3368539"/>
            <a:ext cx="3278328" cy="6119923"/>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6A9E177-BF97-4017-B113-86F89845F476}" type="datetimeFigureOut">
              <a:rPr lang="fr-FR" smtClean="0"/>
              <a:t>08/12/2014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F7F3168-28F7-463C-AAEF-0386E70F8B01}" type="slidenum">
              <a:rPr lang="fr-FR" smtClean="0"/>
              <a:t>‹N°›</a:t>
            </a:fld>
            <a:endParaRPr lang="fr-FR"/>
          </a:p>
        </p:txBody>
      </p:sp>
    </p:spTree>
    <p:extLst>
      <p:ext uri="{BB962C8B-B14F-4D97-AF65-F5344CB8AC3E}">
        <p14:creationId xmlns:p14="http://schemas.microsoft.com/office/powerpoint/2010/main" val="931452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6A9E177-BF97-4017-B113-86F89845F476}" type="datetimeFigureOut">
              <a:rPr lang="fr-FR" smtClean="0"/>
              <a:t>08/12/2014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F7F3168-28F7-463C-AAEF-0386E70F8B01}" type="slidenum">
              <a:rPr lang="fr-FR" smtClean="0"/>
              <a:t>‹N°›</a:t>
            </a:fld>
            <a:endParaRPr lang="fr-FR"/>
          </a:p>
        </p:txBody>
      </p:sp>
    </p:spTree>
    <p:extLst>
      <p:ext uri="{BB962C8B-B14F-4D97-AF65-F5344CB8AC3E}">
        <p14:creationId xmlns:p14="http://schemas.microsoft.com/office/powerpoint/2010/main" val="692479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6A9E177-BF97-4017-B113-86F89845F476}" type="datetimeFigureOut">
              <a:rPr lang="fr-FR" smtClean="0"/>
              <a:t>08/12/2014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F7F3168-28F7-463C-AAEF-0386E70F8B01}" type="slidenum">
              <a:rPr lang="fr-FR" smtClean="0"/>
              <a:t>‹N°›</a:t>
            </a:fld>
            <a:endParaRPr lang="fr-FR"/>
          </a:p>
        </p:txBody>
      </p:sp>
    </p:spTree>
    <p:extLst>
      <p:ext uri="{BB962C8B-B14F-4D97-AF65-F5344CB8AC3E}">
        <p14:creationId xmlns:p14="http://schemas.microsoft.com/office/powerpoint/2010/main" val="580468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0841" y="422912"/>
            <a:ext cx="2440076" cy="1799833"/>
          </a:xfrm>
        </p:spPr>
        <p:txBody>
          <a:bodyPr anchor="b"/>
          <a:lstStyle>
            <a:lvl1pPr algn="l">
              <a:defRPr sz="2300" b="1"/>
            </a:lvl1pPr>
          </a:lstStyle>
          <a:p>
            <a:r>
              <a:rPr lang="fr-FR" smtClean="0"/>
              <a:t>Modifiez le style du titre</a:t>
            </a:r>
            <a:endParaRPr lang="fr-FR"/>
          </a:p>
        </p:txBody>
      </p:sp>
      <p:sp>
        <p:nvSpPr>
          <p:cNvPr id="3" name="Espace réservé du contenu 2"/>
          <p:cNvSpPr>
            <a:spLocks noGrp="1"/>
          </p:cNvSpPr>
          <p:nvPr>
            <p:ph idx="1"/>
          </p:nvPr>
        </p:nvSpPr>
        <p:spPr>
          <a:xfrm>
            <a:off x="2899763" y="422912"/>
            <a:ext cx="4146198" cy="9065552"/>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70841" y="2222745"/>
            <a:ext cx="2440076" cy="7265719"/>
          </a:xfrm>
        </p:spPr>
        <p:txBody>
          <a:bodyPr/>
          <a:lstStyle>
            <a:lvl1pPr marL="0" indent="0">
              <a:buNone/>
              <a:defRPr sz="1600"/>
            </a:lvl1pPr>
            <a:lvl2pPr marL="515356" indent="0">
              <a:buNone/>
              <a:defRPr sz="1400"/>
            </a:lvl2pPr>
            <a:lvl3pPr marL="1030712" indent="0">
              <a:buNone/>
              <a:defRPr sz="1100"/>
            </a:lvl3pPr>
            <a:lvl4pPr marL="1546068" indent="0">
              <a:buNone/>
              <a:defRPr sz="1000"/>
            </a:lvl4pPr>
            <a:lvl5pPr marL="2061423" indent="0">
              <a:buNone/>
              <a:defRPr sz="1000"/>
            </a:lvl5pPr>
            <a:lvl6pPr marL="2576779" indent="0">
              <a:buNone/>
              <a:defRPr sz="1000"/>
            </a:lvl6pPr>
            <a:lvl7pPr marL="3092135" indent="0">
              <a:buNone/>
              <a:defRPr sz="1000"/>
            </a:lvl7pPr>
            <a:lvl8pPr marL="3607491" indent="0">
              <a:buNone/>
              <a:defRPr sz="1000"/>
            </a:lvl8pPr>
            <a:lvl9pPr marL="4122847"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6A9E177-BF97-4017-B113-86F89845F476}" type="datetimeFigureOut">
              <a:rPr lang="fr-FR" smtClean="0"/>
              <a:t>08/12/2014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F7F3168-28F7-463C-AAEF-0386E70F8B01}" type="slidenum">
              <a:rPr lang="fr-FR" smtClean="0"/>
              <a:t>‹N°›</a:t>
            </a:fld>
            <a:endParaRPr lang="fr-FR"/>
          </a:p>
        </p:txBody>
      </p:sp>
    </p:spTree>
    <p:extLst>
      <p:ext uri="{BB962C8B-B14F-4D97-AF65-F5344CB8AC3E}">
        <p14:creationId xmlns:p14="http://schemas.microsoft.com/office/powerpoint/2010/main" val="319945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53745" y="7435375"/>
            <a:ext cx="4450080" cy="877788"/>
          </a:xfrm>
        </p:spPr>
        <p:txBody>
          <a:bodyPr anchor="b"/>
          <a:lstStyle>
            <a:lvl1pPr algn="l">
              <a:defRPr sz="2300" b="1"/>
            </a:lvl1pPr>
          </a:lstStyle>
          <a:p>
            <a:r>
              <a:rPr lang="fr-FR" smtClean="0"/>
              <a:t>Modifiez le style du titre</a:t>
            </a:r>
            <a:endParaRPr lang="fr-FR"/>
          </a:p>
        </p:txBody>
      </p:sp>
      <p:sp>
        <p:nvSpPr>
          <p:cNvPr id="3" name="Espace réservé pour une image  2"/>
          <p:cNvSpPr>
            <a:spLocks noGrp="1"/>
          </p:cNvSpPr>
          <p:nvPr>
            <p:ph type="pic" idx="1"/>
          </p:nvPr>
        </p:nvSpPr>
        <p:spPr>
          <a:xfrm>
            <a:off x="1453745" y="949092"/>
            <a:ext cx="4450080" cy="6373178"/>
          </a:xfrm>
        </p:spPr>
        <p:txBody>
          <a:bodyPr/>
          <a:lstStyle>
            <a:lvl1pPr marL="0" indent="0">
              <a:buNone/>
              <a:defRPr sz="3600"/>
            </a:lvl1pPr>
            <a:lvl2pPr marL="515356" indent="0">
              <a:buNone/>
              <a:defRPr sz="3200"/>
            </a:lvl2pPr>
            <a:lvl3pPr marL="1030712" indent="0">
              <a:buNone/>
              <a:defRPr sz="2700"/>
            </a:lvl3pPr>
            <a:lvl4pPr marL="1546068" indent="0">
              <a:buNone/>
              <a:defRPr sz="2300"/>
            </a:lvl4pPr>
            <a:lvl5pPr marL="2061423" indent="0">
              <a:buNone/>
              <a:defRPr sz="2300"/>
            </a:lvl5pPr>
            <a:lvl6pPr marL="2576779" indent="0">
              <a:buNone/>
              <a:defRPr sz="2300"/>
            </a:lvl6pPr>
            <a:lvl7pPr marL="3092135" indent="0">
              <a:buNone/>
              <a:defRPr sz="2300"/>
            </a:lvl7pPr>
            <a:lvl8pPr marL="3607491" indent="0">
              <a:buNone/>
              <a:defRPr sz="2300"/>
            </a:lvl8pPr>
            <a:lvl9pPr marL="4122847" indent="0">
              <a:buNone/>
              <a:defRPr sz="2300"/>
            </a:lvl9pPr>
          </a:lstStyle>
          <a:p>
            <a:endParaRPr lang="fr-FR"/>
          </a:p>
        </p:txBody>
      </p:sp>
      <p:sp>
        <p:nvSpPr>
          <p:cNvPr id="4" name="Espace réservé du texte 3"/>
          <p:cNvSpPr>
            <a:spLocks noGrp="1"/>
          </p:cNvSpPr>
          <p:nvPr>
            <p:ph type="body" sz="half" idx="2"/>
          </p:nvPr>
        </p:nvSpPr>
        <p:spPr>
          <a:xfrm>
            <a:off x="1453745" y="8313163"/>
            <a:ext cx="4450080" cy="1246604"/>
          </a:xfrm>
        </p:spPr>
        <p:txBody>
          <a:bodyPr/>
          <a:lstStyle>
            <a:lvl1pPr marL="0" indent="0">
              <a:buNone/>
              <a:defRPr sz="1600"/>
            </a:lvl1pPr>
            <a:lvl2pPr marL="515356" indent="0">
              <a:buNone/>
              <a:defRPr sz="1400"/>
            </a:lvl2pPr>
            <a:lvl3pPr marL="1030712" indent="0">
              <a:buNone/>
              <a:defRPr sz="1100"/>
            </a:lvl3pPr>
            <a:lvl4pPr marL="1546068" indent="0">
              <a:buNone/>
              <a:defRPr sz="1000"/>
            </a:lvl4pPr>
            <a:lvl5pPr marL="2061423" indent="0">
              <a:buNone/>
              <a:defRPr sz="1000"/>
            </a:lvl5pPr>
            <a:lvl6pPr marL="2576779" indent="0">
              <a:buNone/>
              <a:defRPr sz="1000"/>
            </a:lvl6pPr>
            <a:lvl7pPr marL="3092135" indent="0">
              <a:buNone/>
              <a:defRPr sz="1000"/>
            </a:lvl7pPr>
            <a:lvl8pPr marL="3607491" indent="0">
              <a:buNone/>
              <a:defRPr sz="1000"/>
            </a:lvl8pPr>
            <a:lvl9pPr marL="4122847"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6A9E177-BF97-4017-B113-86F89845F476}" type="datetimeFigureOut">
              <a:rPr lang="fr-FR" smtClean="0"/>
              <a:t>08/12/2014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F7F3168-28F7-463C-AAEF-0386E70F8B01}" type="slidenum">
              <a:rPr lang="fr-FR" smtClean="0"/>
              <a:t>‹N°›</a:t>
            </a:fld>
            <a:endParaRPr lang="fr-FR"/>
          </a:p>
        </p:txBody>
      </p:sp>
    </p:spTree>
    <p:extLst>
      <p:ext uri="{BB962C8B-B14F-4D97-AF65-F5344CB8AC3E}">
        <p14:creationId xmlns:p14="http://schemas.microsoft.com/office/powerpoint/2010/main" val="3799817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0840" y="425371"/>
            <a:ext cx="6675120" cy="1770327"/>
          </a:xfrm>
          <a:prstGeom prst="rect">
            <a:avLst/>
          </a:prstGeom>
        </p:spPr>
        <p:txBody>
          <a:bodyPr vert="horz" lIns="103071" tIns="51536" rIns="103071" bIns="51536"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370840" y="2478460"/>
            <a:ext cx="6675120" cy="7010004"/>
          </a:xfrm>
          <a:prstGeom prst="rect">
            <a:avLst/>
          </a:prstGeom>
        </p:spPr>
        <p:txBody>
          <a:bodyPr vert="horz" lIns="103071" tIns="51536" rIns="103071" bIns="51536"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70840" y="9844987"/>
            <a:ext cx="1730587" cy="565521"/>
          </a:xfrm>
          <a:prstGeom prst="rect">
            <a:avLst/>
          </a:prstGeom>
        </p:spPr>
        <p:txBody>
          <a:bodyPr vert="horz" lIns="103071" tIns="51536" rIns="103071" bIns="51536" rtlCol="0" anchor="ctr"/>
          <a:lstStyle>
            <a:lvl1pPr algn="l">
              <a:defRPr sz="1400">
                <a:solidFill>
                  <a:schemeClr val="tx1">
                    <a:tint val="75000"/>
                  </a:schemeClr>
                </a:solidFill>
              </a:defRPr>
            </a:lvl1pPr>
          </a:lstStyle>
          <a:p>
            <a:fld id="{16A9E177-BF97-4017-B113-86F89845F476}" type="datetimeFigureOut">
              <a:rPr lang="fr-FR" smtClean="0"/>
              <a:t>08/12/2014</a:t>
            </a:fld>
            <a:endParaRPr lang="fr-FR"/>
          </a:p>
        </p:txBody>
      </p:sp>
      <p:sp>
        <p:nvSpPr>
          <p:cNvPr id="5" name="Espace réservé du pied de page 4"/>
          <p:cNvSpPr>
            <a:spLocks noGrp="1"/>
          </p:cNvSpPr>
          <p:nvPr>
            <p:ph type="ftr" sz="quarter" idx="3"/>
          </p:nvPr>
        </p:nvSpPr>
        <p:spPr>
          <a:xfrm>
            <a:off x="2534074" y="9844987"/>
            <a:ext cx="2348653" cy="565521"/>
          </a:xfrm>
          <a:prstGeom prst="rect">
            <a:avLst/>
          </a:prstGeom>
        </p:spPr>
        <p:txBody>
          <a:bodyPr vert="horz" lIns="103071" tIns="51536" rIns="103071" bIns="51536" rtlCol="0" anchor="ctr"/>
          <a:lstStyle>
            <a:lvl1pPr algn="ctr">
              <a:defRPr sz="14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315373" y="9844987"/>
            <a:ext cx="1730587" cy="565521"/>
          </a:xfrm>
          <a:prstGeom prst="rect">
            <a:avLst/>
          </a:prstGeom>
        </p:spPr>
        <p:txBody>
          <a:bodyPr vert="horz" lIns="103071" tIns="51536" rIns="103071" bIns="51536" rtlCol="0" anchor="ctr"/>
          <a:lstStyle>
            <a:lvl1pPr algn="r">
              <a:defRPr sz="1400">
                <a:solidFill>
                  <a:schemeClr val="tx1">
                    <a:tint val="75000"/>
                  </a:schemeClr>
                </a:solidFill>
              </a:defRPr>
            </a:lvl1pPr>
          </a:lstStyle>
          <a:p>
            <a:fld id="{BF7F3168-28F7-463C-AAEF-0386E70F8B01}" type="slidenum">
              <a:rPr lang="fr-FR" smtClean="0"/>
              <a:t>‹N°›</a:t>
            </a:fld>
            <a:endParaRPr lang="fr-FR"/>
          </a:p>
        </p:txBody>
      </p:sp>
    </p:spTree>
    <p:extLst>
      <p:ext uri="{BB962C8B-B14F-4D97-AF65-F5344CB8AC3E}">
        <p14:creationId xmlns:p14="http://schemas.microsoft.com/office/powerpoint/2010/main" val="1399788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30712" rtl="0" eaLnBrk="1" latinLnBrk="0" hangingPunct="1">
        <a:spcBef>
          <a:spcPct val="0"/>
        </a:spcBef>
        <a:buNone/>
        <a:defRPr sz="5000" kern="1200">
          <a:solidFill>
            <a:schemeClr val="tx1"/>
          </a:solidFill>
          <a:latin typeface="+mj-lt"/>
          <a:ea typeface="+mj-ea"/>
          <a:cs typeface="+mj-cs"/>
        </a:defRPr>
      </a:lvl1pPr>
    </p:titleStyle>
    <p:bodyStyle>
      <a:lvl1pPr marL="386517" indent="-386517" algn="l" defTabSz="1030712"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1pPr>
      <a:lvl2pPr marL="837453" indent="-322097" algn="l" defTabSz="1030712"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2pPr>
      <a:lvl3pPr marL="1288390" indent="-257678" algn="l" defTabSz="1030712"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03745" indent="-257678" algn="l" defTabSz="1030712"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319101" indent="-257678" algn="l" defTabSz="1030712"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834457" indent="-257678" algn="l" defTabSz="1030712"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49813" indent="-257678" algn="l" defTabSz="1030712"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865169" indent="-257678" algn="l" defTabSz="1030712"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380525" indent="-257678" algn="l" defTabSz="1030712"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p:bodyStyle>
    <p:otherStyle>
      <a:defPPr>
        <a:defRPr lang="fr-FR"/>
      </a:defPPr>
      <a:lvl1pPr marL="0" algn="l" defTabSz="1030712" rtl="0" eaLnBrk="1" latinLnBrk="0" hangingPunct="1">
        <a:defRPr sz="2000" kern="1200">
          <a:solidFill>
            <a:schemeClr val="tx1"/>
          </a:solidFill>
          <a:latin typeface="+mn-lt"/>
          <a:ea typeface="+mn-ea"/>
          <a:cs typeface="+mn-cs"/>
        </a:defRPr>
      </a:lvl1pPr>
      <a:lvl2pPr marL="515356" algn="l" defTabSz="1030712" rtl="0" eaLnBrk="1" latinLnBrk="0" hangingPunct="1">
        <a:defRPr sz="2000" kern="1200">
          <a:solidFill>
            <a:schemeClr val="tx1"/>
          </a:solidFill>
          <a:latin typeface="+mn-lt"/>
          <a:ea typeface="+mn-ea"/>
          <a:cs typeface="+mn-cs"/>
        </a:defRPr>
      </a:lvl2pPr>
      <a:lvl3pPr marL="1030712" algn="l" defTabSz="1030712" rtl="0" eaLnBrk="1" latinLnBrk="0" hangingPunct="1">
        <a:defRPr sz="2000" kern="1200">
          <a:solidFill>
            <a:schemeClr val="tx1"/>
          </a:solidFill>
          <a:latin typeface="+mn-lt"/>
          <a:ea typeface="+mn-ea"/>
          <a:cs typeface="+mn-cs"/>
        </a:defRPr>
      </a:lvl3pPr>
      <a:lvl4pPr marL="1546068" algn="l" defTabSz="1030712" rtl="0" eaLnBrk="1" latinLnBrk="0" hangingPunct="1">
        <a:defRPr sz="2000" kern="1200">
          <a:solidFill>
            <a:schemeClr val="tx1"/>
          </a:solidFill>
          <a:latin typeface="+mn-lt"/>
          <a:ea typeface="+mn-ea"/>
          <a:cs typeface="+mn-cs"/>
        </a:defRPr>
      </a:lvl4pPr>
      <a:lvl5pPr marL="2061423" algn="l" defTabSz="1030712" rtl="0" eaLnBrk="1" latinLnBrk="0" hangingPunct="1">
        <a:defRPr sz="2000" kern="1200">
          <a:solidFill>
            <a:schemeClr val="tx1"/>
          </a:solidFill>
          <a:latin typeface="+mn-lt"/>
          <a:ea typeface="+mn-ea"/>
          <a:cs typeface="+mn-cs"/>
        </a:defRPr>
      </a:lvl5pPr>
      <a:lvl6pPr marL="2576779" algn="l" defTabSz="1030712" rtl="0" eaLnBrk="1" latinLnBrk="0" hangingPunct="1">
        <a:defRPr sz="2000" kern="1200">
          <a:solidFill>
            <a:schemeClr val="tx1"/>
          </a:solidFill>
          <a:latin typeface="+mn-lt"/>
          <a:ea typeface="+mn-ea"/>
          <a:cs typeface="+mn-cs"/>
        </a:defRPr>
      </a:lvl6pPr>
      <a:lvl7pPr marL="3092135" algn="l" defTabSz="1030712" rtl="0" eaLnBrk="1" latinLnBrk="0" hangingPunct="1">
        <a:defRPr sz="2000" kern="1200">
          <a:solidFill>
            <a:schemeClr val="tx1"/>
          </a:solidFill>
          <a:latin typeface="+mn-lt"/>
          <a:ea typeface="+mn-ea"/>
          <a:cs typeface="+mn-cs"/>
        </a:defRPr>
      </a:lvl7pPr>
      <a:lvl8pPr marL="3607491" algn="l" defTabSz="1030712" rtl="0" eaLnBrk="1" latinLnBrk="0" hangingPunct="1">
        <a:defRPr sz="2000" kern="1200">
          <a:solidFill>
            <a:schemeClr val="tx1"/>
          </a:solidFill>
          <a:latin typeface="+mn-lt"/>
          <a:ea typeface="+mn-ea"/>
          <a:cs typeface="+mn-cs"/>
        </a:defRPr>
      </a:lvl8pPr>
      <a:lvl9pPr marL="4122847" algn="l" defTabSz="1030712"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2340248" y="126405"/>
            <a:ext cx="4968552" cy="1944216"/>
          </a:xfrm>
          <a:prstGeom prst="roundRect">
            <a:avLst>
              <a:gd name="adj" fmla="val 8338"/>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3062291" y="112360"/>
            <a:ext cx="3524466" cy="461665"/>
          </a:xfrm>
          <a:prstGeom prst="rect">
            <a:avLst/>
          </a:prstGeom>
          <a:noFill/>
        </p:spPr>
        <p:txBody>
          <a:bodyPr wrap="square" rtlCol="0">
            <a:spAutoFit/>
          </a:bodyPr>
          <a:lstStyle/>
          <a:p>
            <a:pPr algn="ctr"/>
            <a:r>
              <a:rPr lang="fr-FR" sz="2400" b="1" dirty="0" smtClean="0">
                <a:ln w="10160">
                  <a:noFill/>
                  <a:prstDash val="solid"/>
                </a:ln>
                <a:solidFill>
                  <a:schemeClr val="tx1">
                    <a:lumMod val="65000"/>
                    <a:lumOff val="35000"/>
                  </a:schemeClr>
                </a:solidFill>
                <a:effectLst>
                  <a:outerShdw blurRad="38100" dist="32000" dir="5400000" algn="tl">
                    <a:srgbClr val="000000">
                      <a:alpha val="30000"/>
                    </a:srgbClr>
                  </a:outerShdw>
                </a:effectLst>
                <a:latin typeface="Mrs Chocolat" pitchFamily="2" charset="0"/>
              </a:rPr>
              <a:t>Evaluation de Français </a:t>
            </a:r>
            <a:endParaRPr lang="fr-FR" sz="2400" b="1" dirty="0">
              <a:ln w="10160">
                <a:noFill/>
                <a:prstDash val="solid"/>
              </a:ln>
              <a:solidFill>
                <a:schemeClr val="tx1">
                  <a:lumMod val="65000"/>
                  <a:lumOff val="35000"/>
                </a:schemeClr>
              </a:solidFill>
              <a:effectLst>
                <a:outerShdw blurRad="38100" dist="32000" dir="5400000" algn="tl">
                  <a:srgbClr val="000000">
                    <a:alpha val="30000"/>
                  </a:srgbClr>
                </a:outerShdw>
              </a:effectLst>
              <a:latin typeface="Mrs Chocolat" pitchFamily="2" charset="0"/>
            </a:endParaRPr>
          </a:p>
        </p:txBody>
      </p:sp>
      <p:sp>
        <p:nvSpPr>
          <p:cNvPr id="11" name="ZoneTexte 10"/>
          <p:cNvSpPr txBox="1"/>
          <p:nvPr/>
        </p:nvSpPr>
        <p:spPr>
          <a:xfrm>
            <a:off x="2412256" y="1018901"/>
            <a:ext cx="3460452" cy="959237"/>
          </a:xfrm>
          <a:prstGeom prst="rect">
            <a:avLst/>
          </a:prstGeom>
          <a:noFill/>
        </p:spPr>
        <p:txBody>
          <a:bodyPr wrap="square" rtlCol="0">
            <a:spAutoFit/>
          </a:bodyPr>
          <a:lstStyle/>
          <a:p>
            <a:pPr>
              <a:spcAft>
                <a:spcPts val="600"/>
              </a:spcAft>
            </a:pPr>
            <a:r>
              <a:rPr lang="fr-FR" sz="1100" dirty="0" smtClean="0">
                <a:latin typeface="Mrs Chocolat" pitchFamily="2" charset="0"/>
                <a:ea typeface="Clensey" panose="02000603000000000000" pitchFamily="2" charset="0"/>
              </a:rPr>
              <a:t>Compétences évaluées en grammaire et orthographe</a:t>
            </a:r>
          </a:p>
          <a:p>
            <a:pPr>
              <a:spcAft>
                <a:spcPts val="800"/>
              </a:spcAft>
            </a:pPr>
            <a:r>
              <a:rPr lang="fr-FR" sz="900" dirty="0" smtClean="0">
                <a:latin typeface="Short Stack" panose="02010500040000000007" pitchFamily="2" charset="0"/>
                <a:ea typeface="Clensey" panose="02000603000000000000" pitchFamily="2" charset="0"/>
              </a:rPr>
              <a:t>Savoir identifier les verbes au futur</a:t>
            </a:r>
            <a:endParaRPr lang="fr-FR" sz="900" dirty="0">
              <a:latin typeface="Short Stack" panose="02010500040000000007" pitchFamily="2" charset="0"/>
            </a:endParaRPr>
          </a:p>
          <a:p>
            <a:pPr>
              <a:spcAft>
                <a:spcPts val="800"/>
              </a:spcAft>
            </a:pPr>
            <a:r>
              <a:rPr lang="fr-FR" sz="900" dirty="0">
                <a:latin typeface="Short Stack" panose="02010500040000000007" pitchFamily="2" charset="0"/>
                <a:ea typeface="Clensey" panose="02000603000000000000" pitchFamily="2" charset="0"/>
              </a:rPr>
              <a:t>Savoir identifier les verbes </a:t>
            </a:r>
            <a:r>
              <a:rPr lang="fr-FR" sz="900" dirty="0" smtClean="0">
                <a:latin typeface="Short Stack" panose="02010500040000000007" pitchFamily="2" charset="0"/>
                <a:ea typeface="Clensey" panose="02000603000000000000" pitchFamily="2" charset="0"/>
              </a:rPr>
              <a:t>à l’imparfait</a:t>
            </a:r>
            <a:endParaRPr lang="fr-FR" sz="900" dirty="0">
              <a:latin typeface="Short Stack" panose="02010500040000000007" pitchFamily="2" charset="0"/>
            </a:endParaRPr>
          </a:p>
          <a:p>
            <a:pPr>
              <a:spcAft>
                <a:spcPts val="800"/>
              </a:spcAft>
            </a:pPr>
            <a:r>
              <a:rPr lang="fr-FR" sz="900" dirty="0">
                <a:latin typeface="Short Stack" panose="02010500040000000007" pitchFamily="2" charset="0"/>
                <a:ea typeface="Clensey" panose="02000603000000000000" pitchFamily="2" charset="0"/>
              </a:rPr>
              <a:t>Savoir identifier les verbes </a:t>
            </a:r>
            <a:r>
              <a:rPr lang="fr-FR" sz="900" dirty="0" smtClean="0">
                <a:latin typeface="Short Stack" panose="02010500040000000007" pitchFamily="2" charset="0"/>
                <a:ea typeface="Clensey" panose="02000603000000000000" pitchFamily="2" charset="0"/>
              </a:rPr>
              <a:t>au passé simple</a:t>
            </a:r>
            <a:endParaRPr lang="fr-FR" sz="900" dirty="0">
              <a:latin typeface="Short Stack" panose="02010500040000000007" pitchFamily="2" charset="0"/>
            </a:endParaRPr>
          </a:p>
        </p:txBody>
      </p:sp>
      <p:sp>
        <p:nvSpPr>
          <p:cNvPr id="27" name="Larme 26"/>
          <p:cNvSpPr/>
          <p:nvPr/>
        </p:nvSpPr>
        <p:spPr>
          <a:xfrm>
            <a:off x="723097" y="2178634"/>
            <a:ext cx="324036" cy="328101"/>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698472" y="2142629"/>
            <a:ext cx="6106272" cy="369332"/>
          </a:xfrm>
          <a:prstGeom prst="rect">
            <a:avLst/>
          </a:prstGeom>
          <a:noFill/>
        </p:spPr>
        <p:txBody>
          <a:bodyPr wrap="square" rtlCol="0">
            <a:spAutoFit/>
          </a:bodyPr>
          <a:lstStyle/>
          <a:p>
            <a:r>
              <a:rPr lang="fr-FR" sz="1800" b="1" dirty="0" smtClean="0">
                <a:latin typeface="Fineliner Script" pitchFamily="50" charset="0"/>
              </a:rPr>
              <a:t> 1   </a:t>
            </a:r>
            <a:r>
              <a:rPr lang="fr-FR" sz="1400" dirty="0" smtClean="0">
                <a:latin typeface="Mrs Chocolat" pitchFamily="2" charset="0"/>
              </a:rPr>
              <a:t>Relève les verbes conjugués au futur et écris leur infinitif</a:t>
            </a:r>
            <a:endParaRPr lang="fr-FR" sz="1400" dirty="0">
              <a:latin typeface="Mrs Chocolat" pitchFamily="2" charset="0"/>
            </a:endParaRPr>
          </a:p>
        </p:txBody>
      </p:sp>
      <p:sp>
        <p:nvSpPr>
          <p:cNvPr id="26" name="Rectangle à coins arrondis 25"/>
          <p:cNvSpPr/>
          <p:nvPr/>
        </p:nvSpPr>
        <p:spPr>
          <a:xfrm>
            <a:off x="612056" y="2142629"/>
            <a:ext cx="6696744" cy="5544616"/>
          </a:xfrm>
          <a:prstGeom prst="roundRect">
            <a:avLst>
              <a:gd name="adj" fmla="val 2447"/>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Larme 31"/>
          <p:cNvSpPr/>
          <p:nvPr/>
        </p:nvSpPr>
        <p:spPr>
          <a:xfrm>
            <a:off x="710745" y="4770922"/>
            <a:ext cx="324036" cy="328101"/>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ZoneTexte 32"/>
          <p:cNvSpPr txBox="1"/>
          <p:nvPr/>
        </p:nvSpPr>
        <p:spPr>
          <a:xfrm>
            <a:off x="686119" y="4734917"/>
            <a:ext cx="6334649" cy="369332"/>
          </a:xfrm>
          <a:prstGeom prst="rect">
            <a:avLst/>
          </a:prstGeom>
          <a:noFill/>
        </p:spPr>
        <p:txBody>
          <a:bodyPr wrap="square" rtlCol="0">
            <a:spAutoFit/>
          </a:bodyPr>
          <a:lstStyle/>
          <a:p>
            <a:r>
              <a:rPr lang="fr-FR" sz="1800" b="1" dirty="0" smtClean="0">
                <a:latin typeface="Fineliner Script" pitchFamily="50" charset="0"/>
              </a:rPr>
              <a:t> 2   </a:t>
            </a:r>
            <a:r>
              <a:rPr lang="fr-FR" sz="1400" dirty="0">
                <a:latin typeface="Mrs Chocolat" pitchFamily="2" charset="0"/>
              </a:rPr>
              <a:t>C</a:t>
            </a:r>
            <a:r>
              <a:rPr lang="fr-FR" sz="1400" dirty="0" smtClean="0">
                <a:latin typeface="Mrs Chocolat" pitchFamily="2" charset="0"/>
              </a:rPr>
              <a:t>onjuguent les verbes au futur de l’indicatif</a:t>
            </a:r>
            <a:endParaRPr lang="fr-FR" sz="1400" dirty="0">
              <a:latin typeface="Mrs Chocolat" pitchFamily="2" charset="0"/>
            </a:endParaRPr>
          </a:p>
        </p:txBody>
      </p:sp>
      <p:sp>
        <p:nvSpPr>
          <p:cNvPr id="64" name="Rectangle à coins arrondis 63"/>
          <p:cNvSpPr/>
          <p:nvPr/>
        </p:nvSpPr>
        <p:spPr>
          <a:xfrm>
            <a:off x="107950" y="100013"/>
            <a:ext cx="2112963" cy="657225"/>
          </a:xfrm>
          <a:prstGeom prst="roundRect">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16356" fontAlgn="auto">
              <a:spcBef>
                <a:spcPts val="0"/>
              </a:spcBef>
              <a:spcAft>
                <a:spcPts val="0"/>
              </a:spcAft>
              <a:defRPr/>
            </a:pPr>
            <a:endParaRPr lang="fr-FR"/>
          </a:p>
        </p:txBody>
      </p:sp>
      <p:sp>
        <p:nvSpPr>
          <p:cNvPr id="65" name="ZoneTexte 64"/>
          <p:cNvSpPr txBox="1"/>
          <p:nvPr/>
        </p:nvSpPr>
        <p:spPr>
          <a:xfrm>
            <a:off x="107950" y="112360"/>
            <a:ext cx="2147888" cy="630942"/>
          </a:xfrm>
          <a:prstGeom prst="rect">
            <a:avLst/>
          </a:prstGeom>
          <a:noFill/>
        </p:spPr>
        <p:txBody>
          <a:bodyPr>
            <a:spAutoFit/>
          </a:bodyPr>
          <a:lstStyle/>
          <a:p>
            <a:pPr defTabSz="1016356" fontAlgn="auto">
              <a:spcBef>
                <a:spcPts val="0"/>
              </a:spcBef>
              <a:spcAft>
                <a:spcPts val="0"/>
              </a:spcAft>
              <a:defRPr/>
            </a:pPr>
            <a:r>
              <a:rPr lang="fr-FR" sz="1050" dirty="0">
                <a:latin typeface="Mrs Chocolat" pitchFamily="2" charset="0"/>
              </a:rPr>
              <a:t>Prénom</a:t>
            </a:r>
            <a:r>
              <a:rPr lang="fr-FR" sz="1400" dirty="0">
                <a:latin typeface="Handlee" panose="02000000000000000000" pitchFamily="2" charset="0"/>
                <a:cs typeface="+mn-cs"/>
              </a:rPr>
              <a:t>  : </a:t>
            </a:r>
            <a:r>
              <a:rPr lang="fr-FR" sz="1100" dirty="0">
                <a:latin typeface="+mj-lt"/>
                <a:cs typeface="+mn-cs"/>
              </a:rPr>
              <a:t>___________________</a:t>
            </a:r>
            <a:endParaRPr lang="fr-FR" sz="1400" dirty="0">
              <a:latin typeface="+mj-lt"/>
              <a:cs typeface="+mn-cs"/>
            </a:endParaRPr>
          </a:p>
          <a:p>
            <a:pPr defTabSz="1016356" fontAlgn="auto">
              <a:lnSpc>
                <a:spcPct val="150000"/>
              </a:lnSpc>
              <a:spcBef>
                <a:spcPts val="0"/>
              </a:spcBef>
              <a:spcAft>
                <a:spcPts val="0"/>
              </a:spcAft>
              <a:defRPr/>
            </a:pPr>
            <a:r>
              <a:rPr lang="fr-FR" sz="1000" dirty="0">
                <a:latin typeface="Mrs Chocolat" pitchFamily="2" charset="0"/>
              </a:rPr>
              <a:t>Date</a:t>
            </a:r>
            <a:r>
              <a:rPr lang="fr-FR" sz="1400" dirty="0">
                <a:latin typeface="Handlee" panose="02000000000000000000" pitchFamily="2" charset="0"/>
                <a:cs typeface="+mn-cs"/>
              </a:rPr>
              <a:t> :  </a:t>
            </a:r>
            <a:r>
              <a:rPr lang="fr-FR" sz="1400" dirty="0">
                <a:latin typeface="+mn-lt"/>
                <a:cs typeface="+mn-cs"/>
              </a:rPr>
              <a:t>_________________</a:t>
            </a:r>
            <a:endParaRPr lang="fr-FR" sz="1400" dirty="0">
              <a:latin typeface="Handlee" panose="02000000000000000000" pitchFamily="2" charset="0"/>
              <a:cs typeface="+mn-cs"/>
            </a:endParaRPr>
          </a:p>
        </p:txBody>
      </p:sp>
      <p:sp>
        <p:nvSpPr>
          <p:cNvPr id="66" name="Rectangle à coins arrondis 65"/>
          <p:cNvSpPr/>
          <p:nvPr/>
        </p:nvSpPr>
        <p:spPr>
          <a:xfrm>
            <a:off x="133350" y="1554931"/>
            <a:ext cx="2087563" cy="487884"/>
          </a:xfrm>
          <a:prstGeom prst="roundRect">
            <a:avLst>
              <a:gd name="adj" fmla="val 17723"/>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16356" fontAlgn="auto">
              <a:spcBef>
                <a:spcPts val="0"/>
              </a:spcBef>
              <a:spcAft>
                <a:spcPts val="0"/>
              </a:spcAft>
              <a:defRPr/>
            </a:pPr>
            <a:endParaRPr lang="fr-FR"/>
          </a:p>
        </p:txBody>
      </p:sp>
      <p:sp>
        <p:nvSpPr>
          <p:cNvPr id="67" name="ZoneTexte 33"/>
          <p:cNvSpPr txBox="1">
            <a:spLocks noChangeArrowheads="1"/>
          </p:cNvSpPr>
          <p:nvPr/>
        </p:nvSpPr>
        <p:spPr bwMode="auto">
          <a:xfrm>
            <a:off x="161925" y="1494557"/>
            <a:ext cx="8001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rIns="36000">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pPr>
              <a:lnSpc>
                <a:spcPct val="150000"/>
              </a:lnSpc>
            </a:pPr>
            <a:r>
              <a:rPr lang="fr-FR" altLang="fr-FR" sz="1000" dirty="0">
                <a:latin typeface="Mrs Chocolat" pitchFamily="2" charset="0"/>
              </a:rPr>
              <a:t>Signature </a:t>
            </a:r>
          </a:p>
          <a:p>
            <a:r>
              <a:rPr lang="fr-FR" altLang="fr-FR" sz="1000" dirty="0">
                <a:latin typeface="Mrs Chocolat" pitchFamily="2" charset="0"/>
              </a:rPr>
              <a:t>des parents</a:t>
            </a:r>
          </a:p>
        </p:txBody>
      </p:sp>
      <p:sp>
        <p:nvSpPr>
          <p:cNvPr id="68" name="Rectangle à coins arrondis 67"/>
          <p:cNvSpPr/>
          <p:nvPr/>
        </p:nvSpPr>
        <p:spPr>
          <a:xfrm>
            <a:off x="122238" y="846485"/>
            <a:ext cx="2087562" cy="612775"/>
          </a:xfrm>
          <a:prstGeom prst="roundRect">
            <a:avLst>
              <a:gd name="adj" fmla="val 15678"/>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16356" fontAlgn="auto">
              <a:spcBef>
                <a:spcPts val="0"/>
              </a:spcBef>
              <a:spcAft>
                <a:spcPts val="0"/>
              </a:spcAft>
              <a:defRPr/>
            </a:pPr>
            <a:endParaRPr lang="fr-FR"/>
          </a:p>
        </p:txBody>
      </p:sp>
      <p:sp>
        <p:nvSpPr>
          <p:cNvPr id="69" name="ZoneTexte 35"/>
          <p:cNvSpPr txBox="1">
            <a:spLocks noChangeArrowheads="1"/>
          </p:cNvSpPr>
          <p:nvPr/>
        </p:nvSpPr>
        <p:spPr bwMode="auto">
          <a:xfrm>
            <a:off x="86600" y="775151"/>
            <a:ext cx="975505"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pPr>
              <a:lnSpc>
                <a:spcPct val="150000"/>
              </a:lnSpc>
            </a:pPr>
            <a:r>
              <a:rPr lang="fr-FR" altLang="fr-FR" sz="1000" dirty="0">
                <a:latin typeface="Mrs Chocolat" pitchFamily="2" charset="0"/>
              </a:rPr>
              <a:t>Appréciation</a:t>
            </a:r>
          </a:p>
        </p:txBody>
      </p:sp>
      <p:sp>
        <p:nvSpPr>
          <p:cNvPr id="70" name="Rectangle à coins arrondis 69"/>
          <p:cNvSpPr/>
          <p:nvPr/>
        </p:nvSpPr>
        <p:spPr>
          <a:xfrm>
            <a:off x="6123082" y="520722"/>
            <a:ext cx="1135062" cy="499578"/>
          </a:xfrm>
          <a:prstGeom prst="roundRect">
            <a:avLst>
              <a:gd name="adj" fmla="val 33430"/>
            </a:avLst>
          </a:prstGeom>
          <a:solidFill>
            <a:schemeClr val="bg1"/>
          </a:solidFill>
          <a:ln cap="rnd">
            <a:solidFill>
              <a:schemeClr val="tx1">
                <a:lumMod val="50000"/>
                <a:lumOff val="50000"/>
              </a:schemeClr>
            </a:solidFill>
            <a:prstDash val="sysDo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0334" tIns="45167" rIns="90334" bIns="45167" anchor="ctr"/>
          <a:lstStyle/>
          <a:p>
            <a:pPr algn="ctr" defTabSz="1016356" fontAlgn="auto">
              <a:spcBef>
                <a:spcPts val="0"/>
              </a:spcBef>
              <a:spcAft>
                <a:spcPts val="0"/>
              </a:spcAft>
              <a:defRPr/>
            </a:pPr>
            <a:endParaRPr lang="fr-FR"/>
          </a:p>
        </p:txBody>
      </p:sp>
      <p:sp>
        <p:nvSpPr>
          <p:cNvPr id="71" name="ZoneTexte 8"/>
          <p:cNvSpPr txBox="1">
            <a:spLocks noChangeArrowheads="1"/>
          </p:cNvSpPr>
          <p:nvPr/>
        </p:nvSpPr>
        <p:spPr bwMode="auto">
          <a:xfrm>
            <a:off x="6123082" y="520722"/>
            <a:ext cx="1150937" cy="445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34" tIns="45167" rIns="90334"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r>
              <a:rPr lang="fr-FR" altLang="fr-FR" sz="900" dirty="0">
                <a:latin typeface="Mrs Chocolat" pitchFamily="2" charset="0"/>
              </a:rPr>
              <a:t>Soin, présentation</a:t>
            </a:r>
          </a:p>
          <a:p>
            <a:endParaRPr lang="fr-FR" altLang="fr-FR" sz="1400" dirty="0">
              <a:latin typeface="Fineliner Script" pitchFamily="50" charset="0"/>
            </a:endParaRPr>
          </a:p>
        </p:txBody>
      </p:sp>
      <p:sp>
        <p:nvSpPr>
          <p:cNvPr id="95" name="Rectangle à coins arrondis 94"/>
          <p:cNvSpPr/>
          <p:nvPr/>
        </p:nvSpPr>
        <p:spPr>
          <a:xfrm>
            <a:off x="6530107" y="1143347"/>
            <a:ext cx="714375" cy="850900"/>
          </a:xfrm>
          <a:prstGeom prst="roundRect">
            <a:avLst>
              <a:gd name="adj" fmla="val 12667"/>
            </a:avLst>
          </a:prstGeom>
          <a:solidFill>
            <a:schemeClr val="bg1"/>
          </a:solidFill>
          <a:ln cap="rnd">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90334" tIns="45167" rIns="90334" bIns="45167" anchor="ctr"/>
          <a:lstStyle/>
          <a:p>
            <a:pPr algn="ctr" defTabSz="1016356" fontAlgn="auto">
              <a:spcBef>
                <a:spcPts val="0"/>
              </a:spcBef>
              <a:spcAft>
                <a:spcPts val="0"/>
              </a:spcAft>
              <a:defRPr/>
            </a:pPr>
            <a:endParaRPr lang="fr-FR"/>
          </a:p>
        </p:txBody>
      </p:sp>
      <p:graphicFrame>
        <p:nvGraphicFramePr>
          <p:cNvPr id="96" name="Tableau 95"/>
          <p:cNvGraphicFramePr>
            <a:graphicFrameLocks noGrp="1"/>
          </p:cNvGraphicFramePr>
          <p:nvPr>
            <p:extLst>
              <p:ext uri="{D42A27DB-BD31-4B8C-83A1-F6EECF244321}">
                <p14:modId xmlns:p14="http://schemas.microsoft.com/office/powerpoint/2010/main" val="2182633028"/>
              </p:ext>
            </p:extLst>
          </p:nvPr>
        </p:nvGraphicFramePr>
        <p:xfrm>
          <a:off x="6522417" y="1152872"/>
          <a:ext cx="714375" cy="851400"/>
        </p:xfrm>
        <a:graphic>
          <a:graphicData uri="http://schemas.openxmlformats.org/drawingml/2006/table">
            <a:tbl>
              <a:tblPr firstRow="1" bandRow="1">
                <a:tableStyleId>{5940675A-B579-460E-94D1-54222C63F5DA}</a:tableStyleId>
              </a:tblPr>
              <a:tblGrid>
                <a:gridCol w="206030"/>
                <a:gridCol w="508345"/>
              </a:tblGrid>
              <a:tr h="210838">
                <a:tc>
                  <a:txBody>
                    <a:bodyPr/>
                    <a:lstStyle/>
                    <a:p>
                      <a:r>
                        <a:rPr lang="fr-FR" sz="800" dirty="0" smtClean="0">
                          <a:latin typeface="RawengulkSans" panose="00000A03000000000000" pitchFamily="2" charset="0"/>
                        </a:rPr>
                        <a:t>1</a:t>
                      </a:r>
                      <a:endParaRPr lang="fr-FR" sz="800" dirty="0">
                        <a:latin typeface="RawengulkSans" panose="00000A03000000000000" pitchFamily="2" charset="0"/>
                      </a:endParaRPr>
                    </a:p>
                  </a:txBody>
                  <a:tcPr marL="90233" marR="90233" marT="45465" marB="45465">
                    <a:lnL w="12700" cmpd="sng">
                      <a:noFill/>
                    </a:lnL>
                    <a:lnR w="12700" cap="flat" cmpd="sng" algn="ctr">
                      <a:solidFill>
                        <a:schemeClr val="tx1">
                          <a:lumMod val="50000"/>
                          <a:lumOff val="50000"/>
                        </a:schemeClr>
                      </a:solidFill>
                      <a:prstDash val="solid"/>
                      <a:round/>
                      <a:headEnd type="none" w="med" len="med"/>
                      <a:tailEnd type="none" w="med" len="med"/>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fr-FR" sz="700" dirty="0">
                        <a:latin typeface="Patrick Hand" panose="00000500000000000000" pitchFamily="2" charset="0"/>
                      </a:endParaRPr>
                    </a:p>
                  </a:txBody>
                  <a:tcPr marL="90233" marR="90233" marT="45465" marB="45465">
                    <a:lnL w="12700" cap="flat" cmpd="sng" algn="ctr">
                      <a:solidFill>
                        <a:schemeClr val="tx1">
                          <a:lumMod val="50000"/>
                          <a:lumOff val="50000"/>
                        </a:schemeClr>
                      </a:solidFill>
                      <a:prstDash val="solid"/>
                      <a:round/>
                      <a:headEnd type="none" w="med" len="med"/>
                      <a:tailEnd type="none" w="med" len="med"/>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r>
              <a:tr h="197749">
                <a:tc>
                  <a:txBody>
                    <a:bodyPr/>
                    <a:lstStyle/>
                    <a:p>
                      <a:r>
                        <a:rPr lang="fr-FR" sz="800" dirty="0" smtClean="0">
                          <a:latin typeface="RawengulkSans" panose="00000A03000000000000" pitchFamily="2" charset="0"/>
                        </a:rPr>
                        <a:t>2</a:t>
                      </a:r>
                      <a:endParaRPr lang="fr-FR" sz="800" dirty="0">
                        <a:latin typeface="RawengulkSans" panose="00000A03000000000000" pitchFamily="2" charset="0"/>
                      </a:endParaRPr>
                    </a:p>
                  </a:txBody>
                  <a:tcPr marL="90233" marR="90233" marT="45465" marB="45465">
                    <a:lnL w="12700" cmpd="sng">
                      <a:noFill/>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endParaRPr lang="fr-FR" sz="700" dirty="0">
                        <a:latin typeface="Patrick Hand" panose="00000500000000000000" pitchFamily="2" charset="0"/>
                      </a:endParaRPr>
                    </a:p>
                  </a:txBody>
                  <a:tcPr marL="90233" marR="90233" marT="45465" marB="45465">
                    <a:lnL w="12700" cap="flat" cmpd="sng" algn="ctr">
                      <a:solidFill>
                        <a:schemeClr val="tx1">
                          <a:lumMod val="50000"/>
                          <a:lumOff val="50000"/>
                        </a:schemeClr>
                      </a:solidFill>
                      <a:prstDash val="solid"/>
                      <a:round/>
                      <a:headEnd type="none" w="med" len="med"/>
                      <a:tailEnd type="none" w="med" len="med"/>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r>
              <a:tr h="210838">
                <a:tc>
                  <a:txBody>
                    <a:bodyPr/>
                    <a:lstStyle/>
                    <a:p>
                      <a:r>
                        <a:rPr lang="fr-FR" sz="800" dirty="0" smtClean="0">
                          <a:latin typeface="RawengulkSans" panose="00000A03000000000000" pitchFamily="2" charset="0"/>
                        </a:rPr>
                        <a:t>3</a:t>
                      </a:r>
                      <a:endParaRPr lang="fr-FR" sz="800" dirty="0">
                        <a:latin typeface="RawengulkSans" panose="00000A03000000000000" pitchFamily="2" charset="0"/>
                      </a:endParaRPr>
                    </a:p>
                  </a:txBody>
                  <a:tcPr marL="90233" marR="90233" marT="45465" marB="45465">
                    <a:lnL w="12700" cmpd="sng">
                      <a:noFill/>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fr-FR" sz="700" dirty="0">
                        <a:latin typeface="Calibri" panose="020F0502020204030204" pitchFamily="34" charset="0"/>
                      </a:endParaRPr>
                    </a:p>
                  </a:txBody>
                  <a:tcPr marL="90233" marR="90233" marT="45465" marB="45465">
                    <a:lnL w="12700" cap="flat" cmpd="sng" algn="ctr">
                      <a:solidFill>
                        <a:schemeClr val="tx1">
                          <a:lumMod val="50000"/>
                          <a:lumOff val="50000"/>
                        </a:schemeClr>
                      </a:solidFill>
                      <a:prstDash val="solid"/>
                      <a:round/>
                      <a:headEnd type="none" w="med" len="med"/>
                      <a:tailEnd type="none" w="med" len="med"/>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r>
              <a:tr h="210838">
                <a:tc>
                  <a:txBody>
                    <a:bodyPr/>
                    <a:lstStyle/>
                    <a:p>
                      <a:r>
                        <a:rPr lang="fr-FR" sz="800" dirty="0" smtClean="0">
                          <a:latin typeface="RawengulkSans" panose="00000A03000000000000" pitchFamily="2" charset="0"/>
                        </a:rPr>
                        <a:t>4</a:t>
                      </a:r>
                      <a:endParaRPr lang="fr-FR" sz="800" dirty="0">
                        <a:latin typeface="RawengulkSans" panose="00000A03000000000000" pitchFamily="2" charset="0"/>
                      </a:endParaRPr>
                    </a:p>
                  </a:txBody>
                  <a:tcPr marL="90233" marR="90233" marT="45465" marB="45465">
                    <a:lnL w="12700" cmpd="sng">
                      <a:noFill/>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fr-FR" sz="700" dirty="0">
                        <a:latin typeface="Calibri" panose="020F0502020204030204" pitchFamily="34" charset="0"/>
                      </a:endParaRPr>
                    </a:p>
                  </a:txBody>
                  <a:tcPr marL="90233" marR="90233" marT="45465" marB="45465">
                    <a:lnL w="12700" cap="flat" cmpd="sng" algn="ctr">
                      <a:solidFill>
                        <a:schemeClr val="tx1">
                          <a:lumMod val="50000"/>
                          <a:lumOff val="50000"/>
                        </a:schemeClr>
                      </a:solidFill>
                      <a:prstDash val="solid"/>
                      <a:round/>
                      <a:headEnd type="none" w="med" len="med"/>
                      <a:tailEnd type="none" w="med" len="med"/>
                    </a:lnL>
                    <a:lnR w="12700" cmpd="sng">
                      <a:noFill/>
                    </a:lnR>
                    <a:lnT w="12700" cap="flat" cmpd="sng" algn="ctr">
                      <a:solidFill>
                        <a:schemeClr val="tx1">
                          <a:lumMod val="50000"/>
                          <a:lumOff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sp>
        <p:nvSpPr>
          <p:cNvPr id="97" name="Rectangle 18"/>
          <p:cNvSpPr>
            <a:spLocks noChangeArrowheads="1"/>
          </p:cNvSpPr>
          <p:nvPr/>
        </p:nvSpPr>
        <p:spPr bwMode="auto">
          <a:xfrm>
            <a:off x="6738441" y="1370359"/>
            <a:ext cx="483072" cy="19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45167" rIns="36000"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r>
              <a:rPr lang="fr-FR" altLang="fr-FR" sz="700" dirty="0">
                <a:solidFill>
                  <a:srgbClr val="000000"/>
                </a:solidFill>
                <a:latin typeface="RawengulkSans" panose="00000A03000000000000" pitchFamily="2" charset="0"/>
              </a:rPr>
              <a:t>à renforcer</a:t>
            </a:r>
          </a:p>
        </p:txBody>
      </p:sp>
      <p:sp>
        <p:nvSpPr>
          <p:cNvPr id="98" name="Rectangle 19"/>
          <p:cNvSpPr>
            <a:spLocks noChangeArrowheads="1"/>
          </p:cNvSpPr>
          <p:nvPr/>
        </p:nvSpPr>
        <p:spPr bwMode="auto">
          <a:xfrm>
            <a:off x="6727365" y="1575395"/>
            <a:ext cx="515132" cy="24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45167" rIns="36000"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pPr>
              <a:lnSpc>
                <a:spcPct val="70000"/>
              </a:lnSpc>
            </a:pPr>
            <a:r>
              <a:rPr lang="fr-FR" altLang="fr-FR" sz="700" dirty="0">
                <a:solidFill>
                  <a:srgbClr val="000000"/>
                </a:solidFill>
                <a:latin typeface="RawengulkSans" panose="00000A03000000000000" pitchFamily="2" charset="0"/>
              </a:rPr>
              <a:t>en cours </a:t>
            </a:r>
          </a:p>
          <a:p>
            <a:pPr>
              <a:lnSpc>
                <a:spcPct val="70000"/>
              </a:lnSpc>
            </a:pPr>
            <a:r>
              <a:rPr lang="fr-FR" altLang="fr-FR" sz="700" dirty="0">
                <a:solidFill>
                  <a:srgbClr val="000000"/>
                </a:solidFill>
                <a:latin typeface="RawengulkSans" panose="00000A03000000000000" pitchFamily="2" charset="0"/>
              </a:rPr>
              <a:t>d’acquisition</a:t>
            </a:r>
          </a:p>
        </p:txBody>
      </p:sp>
      <p:sp>
        <p:nvSpPr>
          <p:cNvPr id="99" name="Rectangle 20"/>
          <p:cNvSpPr>
            <a:spLocks noChangeArrowheads="1"/>
          </p:cNvSpPr>
          <p:nvPr/>
        </p:nvSpPr>
        <p:spPr bwMode="auto">
          <a:xfrm>
            <a:off x="6738441" y="1786284"/>
            <a:ext cx="476660" cy="19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45167" rIns="36000"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r>
              <a:rPr lang="fr-FR" altLang="fr-FR" sz="700" dirty="0">
                <a:solidFill>
                  <a:srgbClr val="000000"/>
                </a:solidFill>
                <a:latin typeface="RawengulkSans" panose="00000A03000000000000" pitchFamily="2" charset="0"/>
              </a:rPr>
              <a:t>non acquis</a:t>
            </a:r>
          </a:p>
        </p:txBody>
      </p:sp>
      <p:sp>
        <p:nvSpPr>
          <p:cNvPr id="100" name="Rectangle 21"/>
          <p:cNvSpPr>
            <a:spLocks noChangeArrowheads="1"/>
          </p:cNvSpPr>
          <p:nvPr/>
        </p:nvSpPr>
        <p:spPr bwMode="auto">
          <a:xfrm>
            <a:off x="6692032" y="1152872"/>
            <a:ext cx="416471" cy="19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34" tIns="45167" rIns="90334"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r>
              <a:rPr lang="fr-FR" altLang="fr-FR" sz="700" dirty="0">
                <a:solidFill>
                  <a:srgbClr val="000000"/>
                </a:solidFill>
                <a:latin typeface="RawengulkSans" panose="00000A03000000000000" pitchFamily="2" charset="0"/>
              </a:rPr>
              <a:t>acquis</a:t>
            </a:r>
          </a:p>
        </p:txBody>
      </p:sp>
      <p:graphicFrame>
        <p:nvGraphicFramePr>
          <p:cNvPr id="12" name="Tableau 11"/>
          <p:cNvGraphicFramePr>
            <a:graphicFrameLocks noGrp="1"/>
          </p:cNvGraphicFramePr>
          <p:nvPr>
            <p:extLst>
              <p:ext uri="{D42A27DB-BD31-4B8C-83A1-F6EECF244321}">
                <p14:modId xmlns:p14="http://schemas.microsoft.com/office/powerpoint/2010/main" val="3864296992"/>
              </p:ext>
            </p:extLst>
          </p:nvPr>
        </p:nvGraphicFramePr>
        <p:xfrm>
          <a:off x="5799012" y="1242428"/>
          <a:ext cx="357660" cy="768672"/>
        </p:xfrm>
        <a:graphic>
          <a:graphicData uri="http://schemas.openxmlformats.org/drawingml/2006/table">
            <a:tbl>
              <a:tblPr firstRow="1" bandRow="1">
                <a:tableStyleId>{5940675A-B579-460E-94D1-54222C63F5DA}</a:tableStyleId>
              </a:tblPr>
              <a:tblGrid>
                <a:gridCol w="357660"/>
              </a:tblGrid>
              <a:tr h="256224">
                <a:tc>
                  <a:txBody>
                    <a:bodyPr/>
                    <a:lstStyle/>
                    <a:p>
                      <a:endParaRPr lang="fr-FR" sz="105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solidFill>
                      <a:schemeClr val="bg1"/>
                    </a:solidFill>
                  </a:tcPr>
                </a:tc>
              </a:tr>
              <a:tr h="256224">
                <a:tc>
                  <a:txBody>
                    <a:bodyPr/>
                    <a:lstStyle/>
                    <a:p>
                      <a:endParaRPr lang="fr-FR" sz="105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solidFill>
                      <a:schemeClr val="bg1"/>
                    </a:solidFill>
                  </a:tcPr>
                </a:tc>
              </a:tr>
              <a:tr h="256224">
                <a:tc>
                  <a:txBody>
                    <a:bodyPr/>
                    <a:lstStyle/>
                    <a:p>
                      <a:endParaRPr lang="fr-FR" sz="105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solidFill>
                      <a:schemeClr val="bg1"/>
                    </a:solidFill>
                  </a:tcPr>
                </a:tc>
              </a:tr>
            </a:tbl>
          </a:graphicData>
        </a:graphic>
      </p:graphicFrame>
      <p:sp>
        <p:nvSpPr>
          <p:cNvPr id="104" name="Parchemin horizontal 103"/>
          <p:cNvSpPr/>
          <p:nvPr/>
        </p:nvSpPr>
        <p:spPr>
          <a:xfrm rot="20120740">
            <a:off x="2294906" y="132203"/>
            <a:ext cx="566738" cy="474049"/>
          </a:xfrm>
          <a:prstGeom prst="horizontalScroll">
            <a:avLst>
              <a:gd name="adj" fmla="val 17023"/>
            </a:avLst>
          </a:prstGeom>
          <a:solidFill>
            <a:schemeClr val="bg1"/>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0334" tIns="45167" rIns="90334" bIns="45167" anchor="ctr"/>
          <a:lstStyle/>
          <a:p>
            <a:pPr algn="ctr" defTabSz="1016356" fontAlgn="auto">
              <a:spcBef>
                <a:spcPts val="0"/>
              </a:spcBef>
              <a:spcAft>
                <a:spcPts val="0"/>
              </a:spcAft>
              <a:defRPr/>
            </a:pPr>
            <a:endParaRPr lang="fr-FR"/>
          </a:p>
        </p:txBody>
      </p:sp>
      <p:sp>
        <p:nvSpPr>
          <p:cNvPr id="105" name="ZoneTexte 16"/>
          <p:cNvSpPr txBox="1">
            <a:spLocks noChangeArrowheads="1"/>
          </p:cNvSpPr>
          <p:nvPr/>
        </p:nvSpPr>
        <p:spPr bwMode="auto">
          <a:xfrm rot="-1479260">
            <a:off x="2300841" y="193126"/>
            <a:ext cx="566738" cy="33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34" tIns="45167" rIns="90334"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pPr algn="ctr"/>
            <a:r>
              <a:rPr lang="fr-FR" altLang="fr-FR" sz="1600" b="1" dirty="0" smtClean="0">
                <a:effectLst>
                  <a:outerShdw blurRad="38100" dist="38100" dir="2700000" algn="tl">
                    <a:srgbClr val="000000">
                      <a:alpha val="43137"/>
                    </a:srgbClr>
                  </a:outerShdw>
                </a:effectLst>
                <a:latin typeface="Fineliner Script" pitchFamily="50" charset="0"/>
              </a:rPr>
              <a:t>CM2</a:t>
            </a:r>
            <a:endParaRPr lang="fr-FR" altLang="fr-FR" b="1" dirty="0">
              <a:effectLst>
                <a:outerShdw blurRad="38100" dist="38100" dir="2700000" algn="tl">
                  <a:srgbClr val="000000">
                    <a:alpha val="43137"/>
                  </a:srgbClr>
                </a:outerShdw>
              </a:effectLst>
              <a:latin typeface="Fineliner Script" pitchFamily="50" charset="0"/>
            </a:endParaRPr>
          </a:p>
        </p:txBody>
      </p:sp>
      <p:sp>
        <p:nvSpPr>
          <p:cNvPr id="29" name="ZoneTexte 28"/>
          <p:cNvSpPr txBox="1"/>
          <p:nvPr/>
        </p:nvSpPr>
        <p:spPr>
          <a:xfrm>
            <a:off x="6112946" y="743301"/>
            <a:ext cx="1158171" cy="261610"/>
          </a:xfrm>
          <a:prstGeom prst="rect">
            <a:avLst/>
          </a:prstGeom>
          <a:noFill/>
        </p:spPr>
        <p:txBody>
          <a:bodyPr wrap="square" rtlCol="0">
            <a:spAutoFit/>
          </a:bodyPr>
          <a:lstStyle/>
          <a:p>
            <a:pPr algn="ctr"/>
            <a:r>
              <a:rPr lang="fr-FR" sz="1100" spc="-150" dirty="0" smtClean="0">
                <a:latin typeface="Rostros y emociones" panose="02000500000000000000" pitchFamily="2" charset="0"/>
              </a:rPr>
              <a:t>g c f b </a:t>
            </a:r>
            <a:endParaRPr lang="fr-FR" sz="1100" spc="-150" dirty="0">
              <a:latin typeface="Rostros y emociones" panose="02000500000000000000" pitchFamily="2" charset="0"/>
            </a:endParaRPr>
          </a:p>
        </p:txBody>
      </p:sp>
      <p:sp>
        <p:nvSpPr>
          <p:cNvPr id="52" name="Rectangle à coins arrondis 51"/>
          <p:cNvSpPr/>
          <p:nvPr/>
        </p:nvSpPr>
        <p:spPr>
          <a:xfrm>
            <a:off x="5799012" y="1237560"/>
            <a:ext cx="357659" cy="773539"/>
          </a:xfrm>
          <a:prstGeom prst="roundRect">
            <a:avLst>
              <a:gd name="adj" fmla="val 12672"/>
            </a:avLst>
          </a:pr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ZoneTexte 52"/>
          <p:cNvSpPr txBox="1"/>
          <p:nvPr/>
        </p:nvSpPr>
        <p:spPr>
          <a:xfrm>
            <a:off x="3162502" y="579895"/>
            <a:ext cx="2418105" cy="261610"/>
          </a:xfrm>
          <a:prstGeom prst="rect">
            <a:avLst/>
          </a:prstGeom>
          <a:noFill/>
        </p:spPr>
        <p:txBody>
          <a:bodyPr wrap="square" rtlCol="0">
            <a:spAutoFit/>
          </a:bodyPr>
          <a:lstStyle/>
          <a:p>
            <a:pPr algn="ctr"/>
            <a:r>
              <a:rPr lang="fr-FR" sz="1100" dirty="0" smtClean="0">
                <a:latin typeface="Short Stack" panose="02010500040000000007" pitchFamily="2" charset="0"/>
              </a:rPr>
              <a:t>Conjugaison n°1 : C4, C5, C6</a:t>
            </a:r>
            <a:endParaRPr lang="fr-FR" sz="1100" dirty="0">
              <a:latin typeface="Short Stack" panose="02010500040000000007" pitchFamily="2" charset="0"/>
            </a:endParaRPr>
          </a:p>
        </p:txBody>
      </p:sp>
      <p:sp>
        <p:nvSpPr>
          <p:cNvPr id="108" name="Rectangle à coins arrondis 107"/>
          <p:cNvSpPr/>
          <p:nvPr/>
        </p:nvSpPr>
        <p:spPr>
          <a:xfrm>
            <a:off x="78061" y="2133601"/>
            <a:ext cx="442038" cy="5553644"/>
          </a:xfrm>
          <a:prstGeom prst="roundRect">
            <a:avLst>
              <a:gd name="adj" fmla="val 23422"/>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ZoneTexte 55"/>
          <p:cNvSpPr txBox="1"/>
          <p:nvPr/>
        </p:nvSpPr>
        <p:spPr>
          <a:xfrm>
            <a:off x="78061" y="2142629"/>
            <a:ext cx="430887" cy="5544616"/>
          </a:xfrm>
          <a:prstGeom prst="rect">
            <a:avLst/>
          </a:prstGeom>
          <a:noFill/>
        </p:spPr>
        <p:txBody>
          <a:bodyPr vert="vert270" wrap="square" rtlCol="0">
            <a:spAutoFit/>
          </a:bodyPr>
          <a:lstStyle/>
          <a:p>
            <a:pPr algn="ctr"/>
            <a:r>
              <a:rPr lang="fr-FR" sz="1600" dirty="0" smtClean="0">
                <a:latin typeface="Mrs Chocolat" pitchFamily="2" charset="0"/>
              </a:rPr>
              <a:t>Le futur de l’indicatif</a:t>
            </a:r>
            <a:endParaRPr lang="fr-FR" sz="1600" dirty="0">
              <a:latin typeface="Mrs Chocolat" pitchFamily="2" charset="0"/>
            </a:endParaRPr>
          </a:p>
        </p:txBody>
      </p:sp>
      <p:sp>
        <p:nvSpPr>
          <p:cNvPr id="37" name="ZoneTexte 36"/>
          <p:cNvSpPr txBox="1"/>
          <p:nvPr/>
        </p:nvSpPr>
        <p:spPr>
          <a:xfrm>
            <a:off x="628586" y="2528654"/>
            <a:ext cx="6650274" cy="738664"/>
          </a:xfrm>
          <a:prstGeom prst="rect">
            <a:avLst/>
          </a:prstGeom>
          <a:noFill/>
        </p:spPr>
        <p:txBody>
          <a:bodyPr wrap="square" rtlCol="0">
            <a:spAutoFit/>
          </a:bodyPr>
          <a:lstStyle/>
          <a:p>
            <a:pPr>
              <a:spcAft>
                <a:spcPts val="600"/>
              </a:spcAft>
            </a:pPr>
            <a:r>
              <a:rPr lang="fr-FR" sz="1050" dirty="0" smtClean="0">
                <a:latin typeface="Short Stack" panose="02010500040000000007" pitchFamily="2" charset="0"/>
              </a:rPr>
              <a:t>Les chercheurs pensent qu’en 2025 nous serons plus de huit milliards sur Terre. Ils imaginent qu’il faudra mieux répartir les richesses. Ils ne savent pas si la Terre pourra accueillir tout ce monde. Certains d’entre eux estiment que les ressources finiront par manger. On </a:t>
            </a:r>
            <a:r>
              <a:rPr lang="fr-FR" sz="1050" spc="-150" dirty="0" smtClean="0">
                <a:latin typeface="Short Stack" panose="02010500040000000007" pitchFamily="2" charset="0"/>
              </a:rPr>
              <a:t>espère que les pays </a:t>
            </a:r>
            <a:r>
              <a:rPr lang="fr-FR" sz="1050" dirty="0" smtClean="0">
                <a:latin typeface="Short Stack" panose="02010500040000000007" pitchFamily="2" charset="0"/>
              </a:rPr>
              <a:t>riches accepteront de partager leurs biens.</a:t>
            </a:r>
            <a:endParaRPr lang="fr-FR" sz="1050" dirty="0">
              <a:latin typeface="Short Stack" panose="02010500040000000007" pitchFamily="2" charset="0"/>
            </a:endParaRPr>
          </a:p>
        </p:txBody>
      </p:sp>
      <p:graphicFrame>
        <p:nvGraphicFramePr>
          <p:cNvPr id="38" name="Tableau 37"/>
          <p:cNvGraphicFramePr>
            <a:graphicFrameLocks noGrp="1"/>
          </p:cNvGraphicFramePr>
          <p:nvPr>
            <p:extLst>
              <p:ext uri="{D42A27DB-BD31-4B8C-83A1-F6EECF244321}">
                <p14:modId xmlns:p14="http://schemas.microsoft.com/office/powerpoint/2010/main" val="3605853423"/>
              </p:ext>
            </p:extLst>
          </p:nvPr>
        </p:nvGraphicFramePr>
        <p:xfrm>
          <a:off x="710741" y="3294758"/>
          <a:ext cx="3142702" cy="1368151"/>
        </p:xfrm>
        <a:graphic>
          <a:graphicData uri="http://schemas.openxmlformats.org/drawingml/2006/table">
            <a:tbl>
              <a:tblPr firstRow="1" bandRow="1">
                <a:tableStyleId>{5940675A-B579-460E-94D1-54222C63F5DA}</a:tableStyleId>
              </a:tblPr>
              <a:tblGrid>
                <a:gridCol w="1571351"/>
                <a:gridCol w="1571351"/>
              </a:tblGrid>
              <a:tr h="293725">
                <a:tc>
                  <a:txBody>
                    <a:bodyPr/>
                    <a:lstStyle/>
                    <a:p>
                      <a:pPr algn="ctr"/>
                      <a:r>
                        <a:rPr lang="fr-FR" sz="1050" dirty="0" smtClean="0">
                          <a:latin typeface="Short Stack" panose="02010500040000000007" pitchFamily="2" charset="0"/>
                        </a:rPr>
                        <a:t>Verbe conjugué</a:t>
                      </a:r>
                      <a:endParaRPr lang="fr-FR" sz="1050" dirty="0">
                        <a:latin typeface="Short Stack" panose="02010500040000000007" pitchFamily="2" charset="0"/>
                      </a:endParaRPr>
                    </a:p>
                  </a:txBody>
                  <a:tcPr anchor="ctr"/>
                </a:tc>
                <a:tc>
                  <a:txBody>
                    <a:bodyPr/>
                    <a:lstStyle/>
                    <a:p>
                      <a:pPr algn="ctr"/>
                      <a:r>
                        <a:rPr lang="fr-FR" sz="1050" dirty="0" smtClean="0">
                          <a:latin typeface="Short Stack" panose="02010500040000000007" pitchFamily="2" charset="0"/>
                        </a:rPr>
                        <a:t>infinitif</a:t>
                      </a:r>
                      <a:endParaRPr lang="fr-FR" sz="1050" dirty="0">
                        <a:latin typeface="Short Stack" panose="02010500040000000007" pitchFamily="2" charset="0"/>
                      </a:endParaRPr>
                    </a:p>
                  </a:txBody>
                  <a:tcPr anchor="ctr"/>
                </a:tc>
              </a:tr>
              <a:tr h="358142">
                <a:tc>
                  <a:txBody>
                    <a:bodyPr/>
                    <a:lstStyle/>
                    <a:p>
                      <a:pPr algn="l"/>
                      <a:r>
                        <a:rPr lang="fr-FR" sz="1100" dirty="0" smtClean="0">
                          <a:latin typeface="Short Stack" panose="02010500040000000007" pitchFamily="2" charset="0"/>
                        </a:rPr>
                        <a:t>1.</a:t>
                      </a: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r>
              <a:tr h="358142">
                <a:tc>
                  <a:txBody>
                    <a:bodyPr/>
                    <a:lstStyle/>
                    <a:p>
                      <a:pPr algn="l"/>
                      <a:r>
                        <a:rPr lang="fr-FR" sz="1100" dirty="0" smtClean="0">
                          <a:latin typeface="Short Stack" panose="02010500040000000007" pitchFamily="2" charset="0"/>
                        </a:rPr>
                        <a:t>2.</a:t>
                      </a: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r>
              <a:tr h="358142">
                <a:tc>
                  <a:txBody>
                    <a:bodyPr/>
                    <a:lstStyle/>
                    <a:p>
                      <a:pPr algn="l"/>
                      <a:r>
                        <a:rPr lang="fr-FR" sz="1100" dirty="0" smtClean="0">
                          <a:latin typeface="Short Stack" panose="02010500040000000007" pitchFamily="2" charset="0"/>
                        </a:rPr>
                        <a:t>3.</a:t>
                      </a: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r>
            </a:tbl>
          </a:graphicData>
        </a:graphic>
      </p:graphicFrame>
      <p:graphicFrame>
        <p:nvGraphicFramePr>
          <p:cNvPr id="39" name="Tableau 38"/>
          <p:cNvGraphicFramePr>
            <a:graphicFrameLocks noGrp="1"/>
          </p:cNvGraphicFramePr>
          <p:nvPr>
            <p:extLst>
              <p:ext uri="{D42A27DB-BD31-4B8C-83A1-F6EECF244321}">
                <p14:modId xmlns:p14="http://schemas.microsoft.com/office/powerpoint/2010/main" val="2814480343"/>
              </p:ext>
            </p:extLst>
          </p:nvPr>
        </p:nvGraphicFramePr>
        <p:xfrm>
          <a:off x="4009770" y="3294757"/>
          <a:ext cx="3173578" cy="1008111"/>
        </p:xfrm>
        <a:graphic>
          <a:graphicData uri="http://schemas.openxmlformats.org/drawingml/2006/table">
            <a:tbl>
              <a:tblPr firstRow="1" bandRow="1">
                <a:tableStyleId>{5940675A-B579-460E-94D1-54222C63F5DA}</a:tableStyleId>
              </a:tblPr>
              <a:tblGrid>
                <a:gridCol w="1586789"/>
                <a:gridCol w="1586789"/>
              </a:tblGrid>
              <a:tr h="293173">
                <a:tc>
                  <a:txBody>
                    <a:bodyPr/>
                    <a:lstStyle/>
                    <a:p>
                      <a:pPr algn="ctr"/>
                      <a:r>
                        <a:rPr lang="fr-FR" sz="1050" dirty="0" smtClean="0">
                          <a:latin typeface="Short Stack" panose="02010500040000000007" pitchFamily="2" charset="0"/>
                        </a:rPr>
                        <a:t>Verbe conjugué</a:t>
                      </a:r>
                      <a:endParaRPr lang="fr-FR" sz="1050" dirty="0">
                        <a:latin typeface="Short Stack" panose="02010500040000000007" pitchFamily="2" charset="0"/>
                      </a:endParaRPr>
                    </a:p>
                  </a:txBody>
                  <a:tcPr anchor="ctr"/>
                </a:tc>
                <a:tc>
                  <a:txBody>
                    <a:bodyPr/>
                    <a:lstStyle/>
                    <a:p>
                      <a:pPr algn="ctr"/>
                      <a:r>
                        <a:rPr lang="fr-FR" sz="1050" dirty="0" smtClean="0">
                          <a:latin typeface="Short Stack" panose="02010500040000000007" pitchFamily="2" charset="0"/>
                        </a:rPr>
                        <a:t>infinitif</a:t>
                      </a:r>
                      <a:endParaRPr lang="fr-FR" sz="1050" dirty="0">
                        <a:latin typeface="Short Stack" panose="02010500040000000007" pitchFamily="2" charset="0"/>
                      </a:endParaRPr>
                    </a:p>
                  </a:txBody>
                  <a:tcPr anchor="ctr"/>
                </a:tc>
              </a:tr>
              <a:tr h="357469">
                <a:tc>
                  <a:txBody>
                    <a:bodyPr/>
                    <a:lstStyle/>
                    <a:p>
                      <a:pPr algn="l"/>
                      <a:r>
                        <a:rPr lang="fr-FR" sz="1100" dirty="0" smtClean="0">
                          <a:latin typeface="Short Stack" panose="02010500040000000007" pitchFamily="2" charset="0"/>
                        </a:rPr>
                        <a:t>4.</a:t>
                      </a: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r>
              <a:tr h="357469">
                <a:tc>
                  <a:txBody>
                    <a:bodyPr/>
                    <a:lstStyle/>
                    <a:p>
                      <a:pPr algn="l"/>
                      <a:r>
                        <a:rPr lang="fr-FR" sz="1100" dirty="0" smtClean="0">
                          <a:latin typeface="Short Stack" panose="02010500040000000007" pitchFamily="2" charset="0"/>
                        </a:rPr>
                        <a:t>5.</a:t>
                      </a: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r>
            </a:tbl>
          </a:graphicData>
        </a:graphic>
      </p:graphicFrame>
      <p:graphicFrame>
        <p:nvGraphicFramePr>
          <p:cNvPr id="40" name="Tableau 39"/>
          <p:cNvGraphicFramePr>
            <a:graphicFrameLocks noGrp="1"/>
          </p:cNvGraphicFramePr>
          <p:nvPr>
            <p:extLst>
              <p:ext uri="{D42A27DB-BD31-4B8C-83A1-F6EECF244321}">
                <p14:modId xmlns:p14="http://schemas.microsoft.com/office/powerpoint/2010/main" val="201253290"/>
              </p:ext>
            </p:extLst>
          </p:nvPr>
        </p:nvGraphicFramePr>
        <p:xfrm>
          <a:off x="702109" y="5166965"/>
          <a:ext cx="6512995" cy="2376264"/>
        </p:xfrm>
        <a:graphic>
          <a:graphicData uri="http://schemas.openxmlformats.org/drawingml/2006/table">
            <a:tbl>
              <a:tblPr firstRow="1" bandRow="1">
                <a:tableStyleId>{5940675A-B579-460E-94D1-54222C63F5DA}</a:tableStyleId>
              </a:tblPr>
              <a:tblGrid>
                <a:gridCol w="513965"/>
                <a:gridCol w="1199806"/>
                <a:gridCol w="1199806"/>
                <a:gridCol w="1199806"/>
                <a:gridCol w="1199806"/>
                <a:gridCol w="1199806"/>
              </a:tblGrid>
              <a:tr h="285750">
                <a:tc>
                  <a:txBody>
                    <a:bodyPr/>
                    <a:lstStyle/>
                    <a:p>
                      <a:pPr algn="ctr"/>
                      <a:endParaRPr lang="fr-FR" sz="1050" dirty="0">
                        <a:latin typeface="Short Stack" panose="02010500040000000007" pitchFamily="2" charset="0"/>
                      </a:endParaRPr>
                    </a:p>
                  </a:txBody>
                  <a:tcPr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pPr algn="ctr"/>
                      <a:r>
                        <a:rPr lang="fr-FR" sz="1050" dirty="0" smtClean="0">
                          <a:latin typeface="Short Stack" panose="02010500040000000007" pitchFamily="2" charset="0"/>
                        </a:rPr>
                        <a:t>donner</a:t>
                      </a:r>
                      <a:endParaRPr lang="fr-FR" sz="1050" dirty="0">
                        <a:latin typeface="Short Stack" panose="02010500040000000007" pitchFamily="2" charset="0"/>
                      </a:endParaRPr>
                    </a:p>
                  </a:txBody>
                  <a:tcPr anchor="ctr"/>
                </a:tc>
                <a:tc>
                  <a:txBody>
                    <a:bodyPr/>
                    <a:lstStyle/>
                    <a:p>
                      <a:pPr algn="ctr"/>
                      <a:r>
                        <a:rPr lang="fr-FR" sz="1050" dirty="0" smtClean="0">
                          <a:latin typeface="Short Stack" panose="02010500040000000007" pitchFamily="2" charset="0"/>
                        </a:rPr>
                        <a:t>réagir</a:t>
                      </a:r>
                      <a:endParaRPr lang="fr-FR" sz="1050" dirty="0">
                        <a:latin typeface="Short Stack" panose="02010500040000000007" pitchFamily="2" charset="0"/>
                      </a:endParaRPr>
                    </a:p>
                  </a:txBody>
                  <a:tcPr anchor="ctr"/>
                </a:tc>
                <a:tc>
                  <a:txBody>
                    <a:bodyPr/>
                    <a:lstStyle/>
                    <a:p>
                      <a:pPr algn="ctr"/>
                      <a:r>
                        <a:rPr lang="fr-FR" sz="1050" dirty="0" smtClean="0">
                          <a:latin typeface="Short Stack" panose="02010500040000000007" pitchFamily="2" charset="0"/>
                        </a:rPr>
                        <a:t>jouer</a:t>
                      </a:r>
                      <a:endParaRPr lang="fr-FR" sz="1050" dirty="0">
                        <a:latin typeface="Short Stack" panose="02010500040000000007" pitchFamily="2" charset="0"/>
                      </a:endParaRPr>
                    </a:p>
                  </a:txBody>
                  <a:tcPr anchor="ctr"/>
                </a:tc>
                <a:tc>
                  <a:txBody>
                    <a:bodyPr/>
                    <a:lstStyle/>
                    <a:p>
                      <a:pPr algn="ctr"/>
                      <a:r>
                        <a:rPr lang="fr-FR" sz="1050" dirty="0" smtClean="0">
                          <a:latin typeface="Short Stack" panose="02010500040000000007" pitchFamily="2" charset="0"/>
                        </a:rPr>
                        <a:t>devoir</a:t>
                      </a:r>
                      <a:endParaRPr lang="fr-FR" sz="1050" dirty="0">
                        <a:latin typeface="Short Stack" panose="02010500040000000007" pitchFamily="2" charset="0"/>
                      </a:endParaRPr>
                    </a:p>
                  </a:txBody>
                  <a:tcPr anchor="ctr"/>
                </a:tc>
                <a:tc>
                  <a:txBody>
                    <a:bodyPr/>
                    <a:lstStyle/>
                    <a:p>
                      <a:pPr algn="ctr"/>
                      <a:r>
                        <a:rPr lang="fr-FR" sz="1050" dirty="0" smtClean="0">
                          <a:latin typeface="Short Stack" panose="02010500040000000007" pitchFamily="2" charset="0"/>
                        </a:rPr>
                        <a:t>aller</a:t>
                      </a:r>
                      <a:endParaRPr lang="fr-FR" sz="1050" dirty="0">
                        <a:latin typeface="Short Stack" panose="02010500040000000007" pitchFamily="2" charset="0"/>
                      </a:endParaRPr>
                    </a:p>
                  </a:txBody>
                  <a:tcPr anchor="ctr"/>
                </a:tc>
              </a:tr>
              <a:tr h="348419">
                <a:tc>
                  <a:txBody>
                    <a:bodyPr/>
                    <a:lstStyle/>
                    <a:p>
                      <a:pPr algn="l"/>
                      <a:r>
                        <a:rPr lang="fr-FR" sz="900" dirty="0" smtClean="0">
                          <a:latin typeface="Short Stack" panose="02010500040000000007" pitchFamily="2" charset="0"/>
                        </a:rPr>
                        <a:t>Je</a:t>
                      </a:r>
                      <a:endParaRPr lang="fr-FR" sz="9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r>
              <a:tr h="348419">
                <a:tc>
                  <a:txBody>
                    <a:bodyPr/>
                    <a:lstStyle/>
                    <a:p>
                      <a:pPr algn="l"/>
                      <a:r>
                        <a:rPr lang="fr-FR" sz="900" dirty="0" smtClean="0">
                          <a:latin typeface="Short Stack" panose="02010500040000000007" pitchFamily="2" charset="0"/>
                        </a:rPr>
                        <a:t>Tu</a:t>
                      </a:r>
                      <a:endParaRPr lang="fr-FR" sz="9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r>
              <a:tr h="348419">
                <a:tc>
                  <a:txBody>
                    <a:bodyPr/>
                    <a:lstStyle/>
                    <a:p>
                      <a:pPr algn="l"/>
                      <a:r>
                        <a:rPr lang="fr-FR" sz="900" dirty="0" smtClean="0">
                          <a:latin typeface="Short Stack" panose="02010500040000000007" pitchFamily="2" charset="0"/>
                        </a:rPr>
                        <a:t>Il</a:t>
                      </a:r>
                      <a:endParaRPr lang="fr-FR" sz="9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r>
              <a:tr h="348419">
                <a:tc>
                  <a:txBody>
                    <a:bodyPr/>
                    <a:lstStyle/>
                    <a:p>
                      <a:pPr algn="l"/>
                      <a:r>
                        <a:rPr lang="fr-FR" sz="900" dirty="0" smtClean="0">
                          <a:latin typeface="Short Stack" panose="02010500040000000007" pitchFamily="2" charset="0"/>
                        </a:rPr>
                        <a:t>Nous </a:t>
                      </a:r>
                      <a:endParaRPr lang="fr-FR" sz="9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r>
              <a:tr h="348419">
                <a:tc>
                  <a:txBody>
                    <a:bodyPr/>
                    <a:lstStyle/>
                    <a:p>
                      <a:pPr algn="l"/>
                      <a:r>
                        <a:rPr lang="fr-FR" sz="900" dirty="0" smtClean="0">
                          <a:latin typeface="Short Stack" panose="02010500040000000007" pitchFamily="2" charset="0"/>
                        </a:rPr>
                        <a:t>Vous</a:t>
                      </a:r>
                      <a:endParaRPr lang="fr-FR" sz="9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r>
              <a:tr h="348419">
                <a:tc>
                  <a:txBody>
                    <a:bodyPr/>
                    <a:lstStyle/>
                    <a:p>
                      <a:pPr algn="l"/>
                      <a:r>
                        <a:rPr lang="fr-FR" sz="900" dirty="0" smtClean="0">
                          <a:latin typeface="Short Stack" panose="02010500040000000007" pitchFamily="2" charset="0"/>
                        </a:rPr>
                        <a:t>Ils </a:t>
                      </a:r>
                      <a:endParaRPr lang="fr-FR" sz="9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r>
            </a:tbl>
          </a:graphicData>
        </a:graphic>
      </p:graphicFrame>
      <p:sp>
        <p:nvSpPr>
          <p:cNvPr id="42" name="Rectangle à coins arrondis 41"/>
          <p:cNvSpPr/>
          <p:nvPr/>
        </p:nvSpPr>
        <p:spPr>
          <a:xfrm>
            <a:off x="612056" y="7759253"/>
            <a:ext cx="6696744" cy="2736304"/>
          </a:xfrm>
          <a:prstGeom prst="roundRect">
            <a:avLst>
              <a:gd name="adj" fmla="val 4272"/>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Larme 47"/>
          <p:cNvSpPr/>
          <p:nvPr/>
        </p:nvSpPr>
        <p:spPr>
          <a:xfrm>
            <a:off x="753037" y="7867266"/>
            <a:ext cx="324036" cy="328101"/>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ZoneTexte 49"/>
          <p:cNvSpPr txBox="1"/>
          <p:nvPr/>
        </p:nvSpPr>
        <p:spPr>
          <a:xfrm>
            <a:off x="728412" y="7831261"/>
            <a:ext cx="6106272" cy="369332"/>
          </a:xfrm>
          <a:prstGeom prst="rect">
            <a:avLst/>
          </a:prstGeom>
          <a:noFill/>
        </p:spPr>
        <p:txBody>
          <a:bodyPr wrap="square" rtlCol="0">
            <a:spAutoFit/>
          </a:bodyPr>
          <a:lstStyle/>
          <a:p>
            <a:r>
              <a:rPr lang="fr-FR" sz="1800" b="1" dirty="0" smtClean="0">
                <a:latin typeface="Fineliner Script" pitchFamily="50" charset="0"/>
              </a:rPr>
              <a:t> 3   </a:t>
            </a:r>
            <a:r>
              <a:rPr lang="fr-FR" sz="1400" dirty="0" smtClean="0">
                <a:latin typeface="Mrs Chocolat" pitchFamily="2" charset="0"/>
              </a:rPr>
              <a:t>Relève les verbes conjugués à l’imparfait et écris leur infinitif</a:t>
            </a:r>
            <a:endParaRPr lang="fr-FR" sz="1400" dirty="0">
              <a:latin typeface="Mrs Chocolat" pitchFamily="2" charset="0"/>
            </a:endParaRPr>
          </a:p>
        </p:txBody>
      </p:sp>
      <p:sp>
        <p:nvSpPr>
          <p:cNvPr id="51" name="ZoneTexte 50"/>
          <p:cNvSpPr txBox="1"/>
          <p:nvPr/>
        </p:nvSpPr>
        <p:spPr>
          <a:xfrm>
            <a:off x="658526" y="8191301"/>
            <a:ext cx="6650274" cy="738664"/>
          </a:xfrm>
          <a:prstGeom prst="rect">
            <a:avLst/>
          </a:prstGeom>
          <a:noFill/>
        </p:spPr>
        <p:txBody>
          <a:bodyPr wrap="square" rtlCol="0">
            <a:spAutoFit/>
          </a:bodyPr>
          <a:lstStyle/>
          <a:p>
            <a:pPr>
              <a:spcAft>
                <a:spcPts val="600"/>
              </a:spcAft>
            </a:pPr>
            <a:r>
              <a:rPr lang="fr-FR" sz="1050" dirty="0" smtClean="0">
                <a:latin typeface="Short Stack" panose="02010500040000000007" pitchFamily="2" charset="0"/>
              </a:rPr>
              <a:t>L’année dernière, plusieurs élèves participaient au conseil municipal des jeunes. Chloé et moi étions les élus de la classe de CM1 et nous prenions notre rôle au sérieux. Nous recueillions les propositions de nos camarades et nous les exposions au maire de notre ville. Nous établissions alors un programme.</a:t>
            </a:r>
            <a:endParaRPr lang="fr-FR" sz="1050" dirty="0">
              <a:latin typeface="Short Stack" panose="02010500040000000007" pitchFamily="2" charset="0"/>
            </a:endParaRPr>
          </a:p>
        </p:txBody>
      </p:sp>
      <p:graphicFrame>
        <p:nvGraphicFramePr>
          <p:cNvPr id="54" name="Tableau 53"/>
          <p:cNvGraphicFramePr>
            <a:graphicFrameLocks noGrp="1"/>
          </p:cNvGraphicFramePr>
          <p:nvPr>
            <p:extLst>
              <p:ext uri="{D42A27DB-BD31-4B8C-83A1-F6EECF244321}">
                <p14:modId xmlns:p14="http://schemas.microsoft.com/office/powerpoint/2010/main" val="3104778204"/>
              </p:ext>
            </p:extLst>
          </p:nvPr>
        </p:nvGraphicFramePr>
        <p:xfrm>
          <a:off x="740681" y="8983390"/>
          <a:ext cx="3142702" cy="1368151"/>
        </p:xfrm>
        <a:graphic>
          <a:graphicData uri="http://schemas.openxmlformats.org/drawingml/2006/table">
            <a:tbl>
              <a:tblPr firstRow="1" bandRow="1">
                <a:tableStyleId>{5940675A-B579-460E-94D1-54222C63F5DA}</a:tableStyleId>
              </a:tblPr>
              <a:tblGrid>
                <a:gridCol w="1571351"/>
                <a:gridCol w="1571351"/>
              </a:tblGrid>
              <a:tr h="293725">
                <a:tc>
                  <a:txBody>
                    <a:bodyPr/>
                    <a:lstStyle/>
                    <a:p>
                      <a:pPr algn="ctr"/>
                      <a:r>
                        <a:rPr lang="fr-FR" sz="1050" dirty="0" smtClean="0">
                          <a:latin typeface="Short Stack" panose="02010500040000000007" pitchFamily="2" charset="0"/>
                        </a:rPr>
                        <a:t>Verbe conjugué</a:t>
                      </a:r>
                      <a:endParaRPr lang="fr-FR" sz="1050" dirty="0">
                        <a:latin typeface="Short Stack" panose="02010500040000000007" pitchFamily="2" charset="0"/>
                      </a:endParaRPr>
                    </a:p>
                  </a:txBody>
                  <a:tcPr anchor="ctr"/>
                </a:tc>
                <a:tc>
                  <a:txBody>
                    <a:bodyPr/>
                    <a:lstStyle/>
                    <a:p>
                      <a:pPr algn="ctr"/>
                      <a:r>
                        <a:rPr lang="fr-FR" sz="1050" dirty="0" smtClean="0">
                          <a:latin typeface="Short Stack" panose="02010500040000000007" pitchFamily="2" charset="0"/>
                        </a:rPr>
                        <a:t>infinitif</a:t>
                      </a:r>
                      <a:endParaRPr lang="fr-FR" sz="1050" dirty="0">
                        <a:latin typeface="Short Stack" panose="02010500040000000007" pitchFamily="2" charset="0"/>
                      </a:endParaRPr>
                    </a:p>
                  </a:txBody>
                  <a:tcPr anchor="ctr"/>
                </a:tc>
              </a:tr>
              <a:tr h="358142">
                <a:tc>
                  <a:txBody>
                    <a:bodyPr/>
                    <a:lstStyle/>
                    <a:p>
                      <a:pPr algn="l"/>
                      <a:r>
                        <a:rPr lang="fr-FR" sz="1100" dirty="0" smtClean="0">
                          <a:latin typeface="Short Stack" panose="02010500040000000007" pitchFamily="2" charset="0"/>
                        </a:rPr>
                        <a:t>1.</a:t>
                      </a: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r>
              <a:tr h="358142">
                <a:tc>
                  <a:txBody>
                    <a:bodyPr/>
                    <a:lstStyle/>
                    <a:p>
                      <a:pPr algn="l"/>
                      <a:r>
                        <a:rPr lang="fr-FR" sz="1100" dirty="0" smtClean="0">
                          <a:latin typeface="Short Stack" panose="02010500040000000007" pitchFamily="2" charset="0"/>
                        </a:rPr>
                        <a:t>2.</a:t>
                      </a: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r>
              <a:tr h="358142">
                <a:tc>
                  <a:txBody>
                    <a:bodyPr/>
                    <a:lstStyle/>
                    <a:p>
                      <a:pPr algn="l"/>
                      <a:r>
                        <a:rPr lang="fr-FR" sz="1100" dirty="0" smtClean="0">
                          <a:latin typeface="Short Stack" panose="02010500040000000007" pitchFamily="2" charset="0"/>
                        </a:rPr>
                        <a:t>3.</a:t>
                      </a: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r>
            </a:tbl>
          </a:graphicData>
        </a:graphic>
      </p:graphicFrame>
      <p:graphicFrame>
        <p:nvGraphicFramePr>
          <p:cNvPr id="55" name="Tableau 54"/>
          <p:cNvGraphicFramePr>
            <a:graphicFrameLocks noGrp="1"/>
          </p:cNvGraphicFramePr>
          <p:nvPr>
            <p:extLst>
              <p:ext uri="{D42A27DB-BD31-4B8C-83A1-F6EECF244321}">
                <p14:modId xmlns:p14="http://schemas.microsoft.com/office/powerpoint/2010/main" val="2834955052"/>
              </p:ext>
            </p:extLst>
          </p:nvPr>
        </p:nvGraphicFramePr>
        <p:xfrm>
          <a:off x="4039710" y="8983389"/>
          <a:ext cx="3173578" cy="1365580"/>
        </p:xfrm>
        <a:graphic>
          <a:graphicData uri="http://schemas.openxmlformats.org/drawingml/2006/table">
            <a:tbl>
              <a:tblPr firstRow="1" bandRow="1">
                <a:tableStyleId>{5940675A-B579-460E-94D1-54222C63F5DA}</a:tableStyleId>
              </a:tblPr>
              <a:tblGrid>
                <a:gridCol w="1586789"/>
                <a:gridCol w="1586789"/>
              </a:tblGrid>
              <a:tr h="293173">
                <a:tc>
                  <a:txBody>
                    <a:bodyPr/>
                    <a:lstStyle/>
                    <a:p>
                      <a:pPr algn="ctr"/>
                      <a:r>
                        <a:rPr lang="fr-FR" sz="1050" dirty="0" smtClean="0">
                          <a:latin typeface="Short Stack" panose="02010500040000000007" pitchFamily="2" charset="0"/>
                        </a:rPr>
                        <a:t>Verbe conjugué</a:t>
                      </a:r>
                      <a:endParaRPr lang="fr-FR" sz="1050" dirty="0">
                        <a:latin typeface="Short Stack" panose="02010500040000000007" pitchFamily="2" charset="0"/>
                      </a:endParaRPr>
                    </a:p>
                  </a:txBody>
                  <a:tcPr anchor="ctr"/>
                </a:tc>
                <a:tc>
                  <a:txBody>
                    <a:bodyPr/>
                    <a:lstStyle/>
                    <a:p>
                      <a:pPr algn="ctr"/>
                      <a:r>
                        <a:rPr lang="fr-FR" sz="1050" dirty="0" smtClean="0">
                          <a:latin typeface="Short Stack" panose="02010500040000000007" pitchFamily="2" charset="0"/>
                        </a:rPr>
                        <a:t>infinitif</a:t>
                      </a:r>
                      <a:endParaRPr lang="fr-FR" sz="1050" dirty="0">
                        <a:latin typeface="Short Stack" panose="02010500040000000007" pitchFamily="2" charset="0"/>
                      </a:endParaRPr>
                    </a:p>
                  </a:txBody>
                  <a:tcPr anchor="ctr"/>
                </a:tc>
              </a:tr>
              <a:tr h="357469">
                <a:tc>
                  <a:txBody>
                    <a:bodyPr/>
                    <a:lstStyle/>
                    <a:p>
                      <a:pPr algn="l"/>
                      <a:r>
                        <a:rPr lang="fr-FR" sz="1100" dirty="0" smtClean="0">
                          <a:latin typeface="Short Stack" panose="02010500040000000007" pitchFamily="2" charset="0"/>
                        </a:rPr>
                        <a:t>4.</a:t>
                      </a: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r>
              <a:tr h="357469">
                <a:tc>
                  <a:txBody>
                    <a:bodyPr/>
                    <a:lstStyle/>
                    <a:p>
                      <a:pPr algn="l"/>
                      <a:r>
                        <a:rPr lang="fr-FR" sz="1100" dirty="0" smtClean="0">
                          <a:latin typeface="Short Stack" panose="02010500040000000007" pitchFamily="2" charset="0"/>
                        </a:rPr>
                        <a:t>5.</a:t>
                      </a: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r>
              <a:tr h="357469">
                <a:tc>
                  <a:txBody>
                    <a:bodyPr/>
                    <a:lstStyle/>
                    <a:p>
                      <a:pPr algn="l"/>
                      <a:r>
                        <a:rPr lang="fr-FR" sz="1100" dirty="0" smtClean="0">
                          <a:latin typeface="Short Stack" panose="02010500040000000007" pitchFamily="2" charset="0"/>
                        </a:rPr>
                        <a:t>6.</a:t>
                      </a:r>
                      <a:endParaRPr lang="fr-FR" sz="1100" dirty="0">
                        <a:latin typeface="Short Stack" panose="02010500040000000007" pitchFamily="2" charset="0"/>
                      </a:endParaRPr>
                    </a:p>
                  </a:txBody>
                  <a:tcPr anchor="ctr"/>
                </a:tc>
                <a:tc>
                  <a:txBody>
                    <a:bodyPr/>
                    <a:lstStyle/>
                    <a:p>
                      <a:pPr algn="ctr"/>
                      <a:endParaRPr lang="fr-FR" sz="1100" dirty="0">
                        <a:latin typeface="Short Stack" panose="02010500040000000007" pitchFamily="2" charset="0"/>
                      </a:endParaRPr>
                    </a:p>
                  </a:txBody>
                  <a:tcPr anchor="ctr"/>
                </a:tc>
              </a:tr>
            </a:tbl>
          </a:graphicData>
        </a:graphic>
      </p:graphicFrame>
      <p:sp>
        <p:nvSpPr>
          <p:cNvPr id="59" name="Rectangle à coins arrondis 58"/>
          <p:cNvSpPr/>
          <p:nvPr/>
        </p:nvSpPr>
        <p:spPr>
          <a:xfrm>
            <a:off x="78062" y="7791450"/>
            <a:ext cx="442038" cy="2705298"/>
          </a:xfrm>
          <a:prstGeom prst="roundRect">
            <a:avLst>
              <a:gd name="adj" fmla="val 23422"/>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ZoneTexte 59"/>
          <p:cNvSpPr txBox="1"/>
          <p:nvPr/>
        </p:nvSpPr>
        <p:spPr>
          <a:xfrm>
            <a:off x="108000" y="7791450"/>
            <a:ext cx="430887" cy="2704107"/>
          </a:xfrm>
          <a:prstGeom prst="rect">
            <a:avLst/>
          </a:prstGeom>
          <a:noFill/>
        </p:spPr>
        <p:txBody>
          <a:bodyPr vert="vert270" wrap="square" rtlCol="0">
            <a:spAutoFit/>
          </a:bodyPr>
          <a:lstStyle/>
          <a:p>
            <a:pPr algn="ctr"/>
            <a:r>
              <a:rPr lang="fr-FR" sz="1600" dirty="0" smtClean="0">
                <a:latin typeface="Mrs Chocolat" pitchFamily="2" charset="0"/>
              </a:rPr>
              <a:t>L’imparfait de l’indicatif</a:t>
            </a:r>
            <a:endParaRPr lang="fr-FR" sz="1600" dirty="0">
              <a:latin typeface="Mrs Chocolat" pitchFamily="2" charset="0"/>
            </a:endParaRPr>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63646" y="7759253"/>
            <a:ext cx="275427" cy="1096606"/>
          </a:xfrm>
          <a:prstGeom prst="rect">
            <a:avLst/>
          </a:prstGeom>
        </p:spPr>
      </p:pic>
    </p:spTree>
    <p:extLst>
      <p:ext uri="{BB962C8B-B14F-4D97-AF65-F5344CB8AC3E}">
        <p14:creationId xmlns:p14="http://schemas.microsoft.com/office/powerpoint/2010/main" val="41504088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à coins arrondis 5"/>
          <p:cNvSpPr/>
          <p:nvPr/>
        </p:nvSpPr>
        <p:spPr>
          <a:xfrm>
            <a:off x="612056" y="198413"/>
            <a:ext cx="6680157" cy="4281185"/>
          </a:xfrm>
          <a:prstGeom prst="roundRect">
            <a:avLst>
              <a:gd name="adj" fmla="val 1710"/>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Larme 6"/>
          <p:cNvSpPr/>
          <p:nvPr/>
        </p:nvSpPr>
        <p:spPr>
          <a:xfrm>
            <a:off x="708691" y="2034618"/>
            <a:ext cx="324036" cy="328101"/>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684064" y="1998613"/>
            <a:ext cx="6411697" cy="369332"/>
          </a:xfrm>
          <a:prstGeom prst="rect">
            <a:avLst/>
          </a:prstGeom>
          <a:noFill/>
        </p:spPr>
        <p:txBody>
          <a:bodyPr wrap="square" rtlCol="0">
            <a:spAutoFit/>
          </a:bodyPr>
          <a:lstStyle/>
          <a:p>
            <a:r>
              <a:rPr lang="fr-FR" sz="1800" b="1" dirty="0" smtClean="0">
                <a:latin typeface="Fineliner Script" pitchFamily="50" charset="0"/>
              </a:rPr>
              <a:t> 5   </a:t>
            </a:r>
            <a:r>
              <a:rPr lang="fr-FR" sz="1400" dirty="0" smtClean="0">
                <a:latin typeface="Mrs Chocolat" pitchFamily="2" charset="0"/>
              </a:rPr>
              <a:t>Même exercice </a:t>
            </a:r>
            <a:endParaRPr lang="fr-FR" sz="1400" dirty="0">
              <a:latin typeface="Mrs Chocolat" pitchFamily="2" charset="0"/>
            </a:endParaRPr>
          </a:p>
        </p:txBody>
      </p:sp>
      <p:sp>
        <p:nvSpPr>
          <p:cNvPr id="12" name="ZoneTexte 11"/>
          <p:cNvSpPr txBox="1"/>
          <p:nvPr/>
        </p:nvSpPr>
        <p:spPr>
          <a:xfrm>
            <a:off x="684064" y="2358653"/>
            <a:ext cx="6547933" cy="1931298"/>
          </a:xfrm>
          <a:prstGeom prst="rect">
            <a:avLst/>
          </a:prstGeom>
          <a:noFill/>
        </p:spPr>
        <p:txBody>
          <a:bodyPr wrap="square" rtlCol="0">
            <a:spAutoFit/>
          </a:bodyPr>
          <a:lstStyle/>
          <a:p>
            <a:pPr>
              <a:lnSpc>
                <a:spcPct val="150000"/>
              </a:lnSpc>
              <a:spcAft>
                <a:spcPts val="600"/>
              </a:spcAft>
            </a:pPr>
            <a:r>
              <a:rPr lang="fr-FR" sz="1050" dirty="0" smtClean="0">
                <a:latin typeface="Short Stack" panose="02010500040000000007" pitchFamily="2" charset="0"/>
              </a:rPr>
              <a:t>(placer) : 	tu </a:t>
            </a:r>
            <a:r>
              <a:rPr lang="fr-FR" sz="1050" dirty="0" smtClean="0">
                <a:latin typeface="Short Stack" panose="02010500040000000007" pitchFamily="2" charset="0"/>
                <a:ea typeface="Times New Roman"/>
                <a:cs typeface="Times New Roman"/>
              </a:rPr>
              <a:t>__________________	elles </a:t>
            </a:r>
            <a:r>
              <a:rPr lang="fr-FR" sz="1050" dirty="0">
                <a:latin typeface="Short Stack" panose="02010500040000000007" pitchFamily="2" charset="0"/>
                <a:ea typeface="Times New Roman"/>
                <a:cs typeface="Times New Roman"/>
              </a:rPr>
              <a:t>__________________</a:t>
            </a:r>
            <a:endParaRPr lang="fr-FR" sz="1050" dirty="0" smtClean="0">
              <a:latin typeface="Short Stack" panose="02010500040000000007" pitchFamily="2" charset="0"/>
              <a:ea typeface="Times New Roman"/>
              <a:cs typeface="Times New Roman"/>
            </a:endParaRPr>
          </a:p>
          <a:p>
            <a:pPr>
              <a:lnSpc>
                <a:spcPct val="150000"/>
              </a:lnSpc>
              <a:spcAft>
                <a:spcPts val="600"/>
              </a:spcAft>
            </a:pPr>
            <a:r>
              <a:rPr lang="fr-FR" sz="1050" dirty="0" smtClean="0">
                <a:latin typeface="Short Stack" panose="02010500040000000007" pitchFamily="2" charset="0"/>
                <a:cs typeface="Times New Roman"/>
              </a:rPr>
              <a:t>(salir) : 	je </a:t>
            </a:r>
            <a:r>
              <a:rPr lang="fr-FR" sz="1050" dirty="0" smtClean="0">
                <a:latin typeface="Short Stack" panose="02010500040000000007" pitchFamily="2" charset="0"/>
                <a:ea typeface="Times New Roman"/>
                <a:cs typeface="Times New Roman"/>
              </a:rPr>
              <a:t>__________________	nous </a:t>
            </a:r>
            <a:r>
              <a:rPr lang="fr-FR" sz="1050" dirty="0">
                <a:latin typeface="Short Stack" panose="02010500040000000007" pitchFamily="2" charset="0"/>
                <a:ea typeface="Times New Roman"/>
                <a:cs typeface="Times New Roman"/>
              </a:rPr>
              <a:t>__________________</a:t>
            </a:r>
            <a:endParaRPr lang="fr-FR" sz="1050" dirty="0" smtClean="0">
              <a:latin typeface="Short Stack" panose="02010500040000000007" pitchFamily="2" charset="0"/>
              <a:ea typeface="Times New Roman"/>
              <a:cs typeface="Times New Roman"/>
            </a:endParaRPr>
          </a:p>
          <a:p>
            <a:pPr>
              <a:lnSpc>
                <a:spcPct val="150000"/>
              </a:lnSpc>
              <a:spcAft>
                <a:spcPts val="600"/>
              </a:spcAft>
            </a:pPr>
            <a:r>
              <a:rPr lang="fr-FR" sz="1050" dirty="0" smtClean="0">
                <a:latin typeface="Short Stack" panose="02010500040000000007" pitchFamily="2" charset="0"/>
              </a:rPr>
              <a:t>(crier) :	elle </a:t>
            </a:r>
            <a:r>
              <a:rPr lang="fr-FR" sz="1050" dirty="0" smtClean="0">
                <a:latin typeface="Short Stack" panose="02010500040000000007" pitchFamily="2" charset="0"/>
                <a:ea typeface="Times New Roman"/>
                <a:cs typeface="Times New Roman"/>
              </a:rPr>
              <a:t>__________________	vous </a:t>
            </a:r>
            <a:r>
              <a:rPr lang="fr-FR" sz="1050" dirty="0">
                <a:latin typeface="Short Stack" panose="02010500040000000007" pitchFamily="2" charset="0"/>
                <a:ea typeface="Times New Roman"/>
                <a:cs typeface="Times New Roman"/>
              </a:rPr>
              <a:t>__________________</a:t>
            </a:r>
            <a:endParaRPr lang="fr-FR" sz="1050" dirty="0" smtClean="0">
              <a:latin typeface="Short Stack" panose="02010500040000000007" pitchFamily="2" charset="0"/>
              <a:ea typeface="Times New Roman"/>
              <a:cs typeface="Times New Roman"/>
            </a:endParaRPr>
          </a:p>
          <a:p>
            <a:pPr>
              <a:lnSpc>
                <a:spcPct val="150000"/>
              </a:lnSpc>
              <a:spcAft>
                <a:spcPts val="600"/>
              </a:spcAft>
            </a:pPr>
            <a:r>
              <a:rPr lang="fr-FR" sz="1050" dirty="0" smtClean="0">
                <a:latin typeface="Short Stack" panose="02010500040000000007" pitchFamily="2" charset="0"/>
                <a:cs typeface="Times New Roman"/>
              </a:rPr>
              <a:t>(plonger) : 	je </a:t>
            </a:r>
            <a:r>
              <a:rPr lang="fr-FR" sz="1050" dirty="0" smtClean="0">
                <a:latin typeface="Short Stack" panose="02010500040000000007" pitchFamily="2" charset="0"/>
                <a:ea typeface="Times New Roman"/>
                <a:cs typeface="Times New Roman"/>
              </a:rPr>
              <a:t>__________________	ils __________________</a:t>
            </a:r>
          </a:p>
          <a:p>
            <a:pPr>
              <a:lnSpc>
                <a:spcPct val="150000"/>
              </a:lnSpc>
              <a:spcAft>
                <a:spcPts val="600"/>
              </a:spcAft>
            </a:pPr>
            <a:r>
              <a:rPr lang="fr-FR" sz="1050" dirty="0" smtClean="0">
                <a:latin typeface="Short Stack" panose="02010500040000000007" pitchFamily="2" charset="0"/>
                <a:ea typeface="Times New Roman"/>
                <a:cs typeface="Times New Roman"/>
              </a:rPr>
              <a:t>(payer) : 	tu __________________	nous __________________</a:t>
            </a:r>
          </a:p>
          <a:p>
            <a:pPr>
              <a:lnSpc>
                <a:spcPct val="150000"/>
              </a:lnSpc>
              <a:spcAft>
                <a:spcPts val="600"/>
              </a:spcAft>
            </a:pPr>
            <a:r>
              <a:rPr lang="fr-FR" sz="1050" dirty="0" smtClean="0">
                <a:latin typeface="Short Stack" panose="02010500040000000007" pitchFamily="2" charset="0"/>
                <a:ea typeface="Times New Roman"/>
                <a:cs typeface="Times New Roman"/>
              </a:rPr>
              <a:t>(peindre) : 	il __________________	vous </a:t>
            </a:r>
            <a:r>
              <a:rPr lang="fr-FR" sz="1050" dirty="0">
                <a:latin typeface="Short Stack" panose="02010500040000000007" pitchFamily="2" charset="0"/>
                <a:ea typeface="Times New Roman"/>
                <a:cs typeface="Times New Roman"/>
              </a:rPr>
              <a:t>__________________</a:t>
            </a:r>
            <a:endParaRPr lang="fr-FR" sz="1050" dirty="0" smtClean="0">
              <a:latin typeface="Short Stack" panose="02010500040000000007" pitchFamily="2" charset="0"/>
              <a:ea typeface="Times New Roman"/>
              <a:cs typeface="Times New Roman"/>
            </a:endParaRPr>
          </a:p>
        </p:txBody>
      </p:sp>
      <p:sp>
        <p:nvSpPr>
          <p:cNvPr id="15" name="Rectangle à coins arrondis 14"/>
          <p:cNvSpPr/>
          <p:nvPr/>
        </p:nvSpPr>
        <p:spPr>
          <a:xfrm>
            <a:off x="612056" y="4614323"/>
            <a:ext cx="6696744" cy="5809225"/>
          </a:xfrm>
          <a:prstGeom prst="roundRect">
            <a:avLst>
              <a:gd name="adj" fmla="val 2583"/>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Larme 15"/>
          <p:cNvSpPr/>
          <p:nvPr/>
        </p:nvSpPr>
        <p:spPr>
          <a:xfrm>
            <a:off x="713485" y="4689622"/>
            <a:ext cx="324036" cy="328101"/>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p:cNvSpPr txBox="1"/>
          <p:nvPr/>
        </p:nvSpPr>
        <p:spPr>
          <a:xfrm>
            <a:off x="688859" y="4653617"/>
            <a:ext cx="6547933" cy="369332"/>
          </a:xfrm>
          <a:prstGeom prst="rect">
            <a:avLst/>
          </a:prstGeom>
          <a:noFill/>
        </p:spPr>
        <p:txBody>
          <a:bodyPr wrap="square" rtlCol="0">
            <a:spAutoFit/>
          </a:bodyPr>
          <a:lstStyle/>
          <a:p>
            <a:r>
              <a:rPr lang="fr-FR" sz="1800" b="1" dirty="0" smtClean="0">
                <a:latin typeface="Fineliner Script" pitchFamily="50" charset="0"/>
              </a:rPr>
              <a:t> 6   </a:t>
            </a:r>
            <a:r>
              <a:rPr lang="fr-FR" sz="1400" dirty="0" smtClean="0">
                <a:latin typeface="Mrs Chocolat" pitchFamily="2" charset="0"/>
              </a:rPr>
              <a:t>Entoure les verbes au passé simple</a:t>
            </a:r>
            <a:endParaRPr lang="fr-FR" sz="1400" dirty="0">
              <a:latin typeface="Mrs Chocolat" pitchFamily="2" charset="0"/>
            </a:endParaRPr>
          </a:p>
        </p:txBody>
      </p:sp>
      <p:sp>
        <p:nvSpPr>
          <p:cNvPr id="19" name="Larme 18"/>
          <p:cNvSpPr/>
          <p:nvPr/>
        </p:nvSpPr>
        <p:spPr>
          <a:xfrm>
            <a:off x="713485" y="6351032"/>
            <a:ext cx="324036" cy="328101"/>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p:cNvSpPr txBox="1"/>
          <p:nvPr/>
        </p:nvSpPr>
        <p:spPr>
          <a:xfrm>
            <a:off x="688859" y="6319093"/>
            <a:ext cx="6286078" cy="369332"/>
          </a:xfrm>
          <a:prstGeom prst="rect">
            <a:avLst/>
          </a:prstGeom>
          <a:noFill/>
        </p:spPr>
        <p:txBody>
          <a:bodyPr wrap="square" rtlCol="0">
            <a:spAutoFit/>
          </a:bodyPr>
          <a:lstStyle/>
          <a:p>
            <a:r>
              <a:rPr lang="fr-FR" sz="1800" b="1" dirty="0" smtClean="0">
                <a:latin typeface="Fineliner Script" pitchFamily="50" charset="0"/>
              </a:rPr>
              <a:t> 7   </a:t>
            </a:r>
            <a:r>
              <a:rPr lang="fr-FR" sz="1400" dirty="0" smtClean="0">
                <a:latin typeface="Mrs Chocolat" pitchFamily="2" charset="0"/>
                <a:cs typeface="MoolBoran" panose="020B0100010101010101" pitchFamily="34" charset="0"/>
              </a:rPr>
              <a:t>Complète avec le verbe être ou avoir au passé simple</a:t>
            </a:r>
            <a:endParaRPr lang="fr-FR" sz="1400" dirty="0">
              <a:latin typeface="Mrs Chocolat" pitchFamily="2" charset="0"/>
              <a:cs typeface="MoolBoran" panose="020B0100010101010101" pitchFamily="34" charset="0"/>
            </a:endParaRPr>
          </a:p>
        </p:txBody>
      </p:sp>
      <p:sp>
        <p:nvSpPr>
          <p:cNvPr id="21" name="ZoneTexte 20"/>
          <p:cNvSpPr txBox="1"/>
          <p:nvPr/>
        </p:nvSpPr>
        <p:spPr>
          <a:xfrm>
            <a:off x="713485" y="6590107"/>
            <a:ext cx="6561026" cy="854080"/>
          </a:xfrm>
          <a:prstGeom prst="rect">
            <a:avLst/>
          </a:prstGeom>
          <a:noFill/>
        </p:spPr>
        <p:txBody>
          <a:bodyPr wrap="square" rtlCol="0">
            <a:spAutoFit/>
          </a:bodyPr>
          <a:lstStyle/>
          <a:p>
            <a:pPr>
              <a:lnSpc>
                <a:spcPct val="150000"/>
              </a:lnSpc>
            </a:pPr>
            <a:r>
              <a:rPr lang="fr-FR" sz="1100" dirty="0">
                <a:latin typeface="Short Stack" panose="02010500040000000007" pitchFamily="2" charset="0"/>
              </a:rPr>
              <a:t>Julie </a:t>
            </a:r>
            <a:r>
              <a:rPr lang="fr-FR" sz="1100" dirty="0" smtClean="0">
                <a:latin typeface="Short Stack" panose="02010500040000000007" pitchFamily="2" charset="0"/>
              </a:rPr>
              <a:t>____________ </a:t>
            </a:r>
            <a:r>
              <a:rPr lang="fr-FR" sz="1100" dirty="0">
                <a:latin typeface="Short Stack" panose="02010500040000000007" pitchFamily="2" charset="0"/>
              </a:rPr>
              <a:t>une bonne angine et _____________ clouée au lit. </a:t>
            </a:r>
            <a:r>
              <a:rPr lang="fr-FR" sz="1100" dirty="0" smtClean="0">
                <a:latin typeface="Short Stack" panose="02010500040000000007" pitchFamily="2" charset="0"/>
              </a:rPr>
              <a:t>Après mon père et ma mère ____________ un bon rhume et moi j’ ____________ une gastro. Je ___________ obligée de rester à la maison quelques jours. Vive l’hiver !</a:t>
            </a:r>
            <a:endParaRPr lang="fr-FR" sz="1100" dirty="0">
              <a:latin typeface="Short Stack" panose="02010500040000000007" pitchFamily="2" charset="0"/>
            </a:endParaRPr>
          </a:p>
        </p:txBody>
      </p:sp>
      <p:sp>
        <p:nvSpPr>
          <p:cNvPr id="22" name="ZoneTexte 21"/>
          <p:cNvSpPr txBox="1"/>
          <p:nvPr/>
        </p:nvSpPr>
        <p:spPr>
          <a:xfrm>
            <a:off x="653737" y="4987523"/>
            <a:ext cx="6578260" cy="1361911"/>
          </a:xfrm>
          <a:prstGeom prst="rect">
            <a:avLst/>
          </a:prstGeom>
          <a:noFill/>
        </p:spPr>
        <p:txBody>
          <a:bodyPr wrap="square" rtlCol="0">
            <a:spAutoFit/>
          </a:bodyPr>
          <a:lstStyle/>
          <a:p>
            <a:pPr>
              <a:lnSpc>
                <a:spcPct val="150000"/>
              </a:lnSpc>
            </a:pPr>
            <a:r>
              <a:rPr lang="fr-FR" sz="1100" dirty="0" smtClean="0">
                <a:latin typeface="Short Stack" panose="02010500040000000007" pitchFamily="2" charset="0"/>
                <a:sym typeface="Wingdings"/>
              </a:rPr>
              <a:t>Il (hériter)		hérita 	héritait	hérite</a:t>
            </a:r>
          </a:p>
          <a:p>
            <a:pPr>
              <a:lnSpc>
                <a:spcPct val="150000"/>
              </a:lnSpc>
            </a:pPr>
            <a:r>
              <a:rPr lang="fr-FR" sz="1100" dirty="0" smtClean="0">
                <a:latin typeface="Short Stack" panose="02010500040000000007" pitchFamily="2" charset="0"/>
                <a:sym typeface="Wingdings"/>
              </a:rPr>
              <a:t>Je  (faire)		fais	fis	faisais</a:t>
            </a:r>
          </a:p>
          <a:p>
            <a:pPr>
              <a:lnSpc>
                <a:spcPct val="150000"/>
              </a:lnSpc>
            </a:pPr>
            <a:r>
              <a:rPr lang="fr-FR" sz="1100" dirty="0" smtClean="0">
                <a:latin typeface="Short Stack" panose="02010500040000000007" pitchFamily="2" charset="0"/>
                <a:sym typeface="Wingdings"/>
              </a:rPr>
              <a:t>Nous (finir)		finissons	finiront	finîmes</a:t>
            </a:r>
          </a:p>
          <a:p>
            <a:pPr>
              <a:lnSpc>
                <a:spcPct val="150000"/>
              </a:lnSpc>
            </a:pPr>
            <a:r>
              <a:rPr lang="fr-FR" sz="1100" dirty="0" smtClean="0">
                <a:latin typeface="Short Stack" panose="02010500040000000007" pitchFamily="2" charset="0"/>
                <a:sym typeface="Wingdings"/>
              </a:rPr>
              <a:t>Ils (élire)		élisent	élurent	éliront</a:t>
            </a:r>
          </a:p>
          <a:p>
            <a:pPr>
              <a:lnSpc>
                <a:spcPct val="150000"/>
              </a:lnSpc>
            </a:pPr>
            <a:r>
              <a:rPr lang="fr-FR" sz="1100" dirty="0" smtClean="0">
                <a:latin typeface="Short Stack" panose="02010500040000000007" pitchFamily="2" charset="0"/>
                <a:sym typeface="Wingdings"/>
              </a:rPr>
              <a:t>Elle (partir)		partit	part	partait	</a:t>
            </a:r>
          </a:p>
        </p:txBody>
      </p:sp>
      <p:sp>
        <p:nvSpPr>
          <p:cNvPr id="27" name="Rectangle à coins arrondis 26"/>
          <p:cNvSpPr/>
          <p:nvPr/>
        </p:nvSpPr>
        <p:spPr>
          <a:xfrm>
            <a:off x="105624" y="198630"/>
            <a:ext cx="419736" cy="4280967"/>
          </a:xfrm>
          <a:prstGeom prst="roundRect">
            <a:avLst>
              <a:gd name="adj" fmla="val 23422"/>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ZoneTexte 27"/>
          <p:cNvSpPr txBox="1"/>
          <p:nvPr/>
        </p:nvSpPr>
        <p:spPr>
          <a:xfrm>
            <a:off x="142419" y="198414"/>
            <a:ext cx="369717" cy="4281184"/>
          </a:xfrm>
          <a:prstGeom prst="rect">
            <a:avLst/>
          </a:prstGeom>
          <a:noFill/>
        </p:spPr>
        <p:txBody>
          <a:bodyPr vert="vert270" wrap="square" rtlCol="0">
            <a:spAutoFit/>
          </a:bodyPr>
          <a:lstStyle/>
          <a:p>
            <a:pPr algn="ctr">
              <a:lnSpc>
                <a:spcPct val="70000"/>
              </a:lnSpc>
            </a:pPr>
            <a:r>
              <a:rPr lang="fr-FR" sz="1600" dirty="0" smtClean="0">
                <a:latin typeface="Mrs Chocolat" pitchFamily="2" charset="0"/>
              </a:rPr>
              <a:t>L’imparfait de l’indicatif</a:t>
            </a:r>
            <a:endParaRPr lang="fr-FR" sz="1600" dirty="0">
              <a:latin typeface="Mrs Chocolat" pitchFamily="2" charset="0"/>
            </a:endParaRPr>
          </a:p>
        </p:txBody>
      </p:sp>
      <p:sp>
        <p:nvSpPr>
          <p:cNvPr id="29" name="Rectangle à coins arrondis 28"/>
          <p:cNvSpPr/>
          <p:nvPr/>
        </p:nvSpPr>
        <p:spPr>
          <a:xfrm>
            <a:off x="95434" y="4614323"/>
            <a:ext cx="419736" cy="5881235"/>
          </a:xfrm>
          <a:prstGeom prst="roundRect">
            <a:avLst>
              <a:gd name="adj" fmla="val 23422"/>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ZoneTexte 29"/>
          <p:cNvSpPr txBox="1"/>
          <p:nvPr/>
        </p:nvSpPr>
        <p:spPr>
          <a:xfrm>
            <a:off x="126792" y="4653616"/>
            <a:ext cx="369717" cy="5841941"/>
          </a:xfrm>
          <a:prstGeom prst="rect">
            <a:avLst/>
          </a:prstGeom>
          <a:noFill/>
        </p:spPr>
        <p:txBody>
          <a:bodyPr vert="vert270" wrap="square" rtlCol="0">
            <a:spAutoFit/>
          </a:bodyPr>
          <a:lstStyle/>
          <a:p>
            <a:pPr algn="ctr">
              <a:lnSpc>
                <a:spcPct val="70000"/>
              </a:lnSpc>
            </a:pPr>
            <a:r>
              <a:rPr lang="fr-FR" sz="1600" dirty="0" smtClean="0">
                <a:latin typeface="Mrs Chocolat" pitchFamily="2" charset="0"/>
              </a:rPr>
              <a:t>Le passé simple de l’indicatif</a:t>
            </a:r>
            <a:endParaRPr lang="fr-FR" sz="1600" dirty="0">
              <a:latin typeface="Mrs Chocolat" pitchFamily="2" charset="0"/>
            </a:endParaRPr>
          </a:p>
        </p:txBody>
      </p:sp>
      <p:sp>
        <p:nvSpPr>
          <p:cNvPr id="31" name="Larme 30"/>
          <p:cNvSpPr/>
          <p:nvPr/>
        </p:nvSpPr>
        <p:spPr>
          <a:xfrm>
            <a:off x="723097" y="248816"/>
            <a:ext cx="324036" cy="328101"/>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ZoneTexte 31"/>
          <p:cNvSpPr txBox="1"/>
          <p:nvPr/>
        </p:nvSpPr>
        <p:spPr>
          <a:xfrm>
            <a:off x="698472" y="212811"/>
            <a:ext cx="6106272" cy="369332"/>
          </a:xfrm>
          <a:prstGeom prst="rect">
            <a:avLst/>
          </a:prstGeom>
          <a:noFill/>
        </p:spPr>
        <p:txBody>
          <a:bodyPr wrap="square" rtlCol="0">
            <a:spAutoFit/>
          </a:bodyPr>
          <a:lstStyle/>
          <a:p>
            <a:r>
              <a:rPr lang="fr-FR" sz="1800" b="1" dirty="0" smtClean="0">
                <a:latin typeface="Fineliner Script" pitchFamily="50" charset="0"/>
              </a:rPr>
              <a:t> 4   </a:t>
            </a:r>
            <a:r>
              <a:rPr lang="fr-FR" sz="1400" dirty="0" smtClean="0">
                <a:latin typeface="Mrs Chocolat" pitchFamily="2" charset="0"/>
              </a:rPr>
              <a:t>Ecris les verbes entre parenthèses à l’imparfait</a:t>
            </a:r>
            <a:endParaRPr lang="fr-FR" sz="1800" dirty="0">
              <a:latin typeface="Mrs Chocolat" pitchFamily="2" charset="0"/>
            </a:endParaRPr>
          </a:p>
        </p:txBody>
      </p:sp>
      <p:sp>
        <p:nvSpPr>
          <p:cNvPr id="33" name="Rectangle 32"/>
          <p:cNvSpPr/>
          <p:nvPr/>
        </p:nvSpPr>
        <p:spPr>
          <a:xfrm>
            <a:off x="612056" y="500843"/>
            <a:ext cx="6630442" cy="1465786"/>
          </a:xfrm>
          <a:prstGeom prst="rect">
            <a:avLst/>
          </a:prstGeom>
        </p:spPr>
        <p:txBody>
          <a:bodyPr wrap="square">
            <a:spAutoFit/>
          </a:bodyPr>
          <a:lstStyle/>
          <a:p>
            <a:pPr marL="3175">
              <a:lnSpc>
                <a:spcPct val="170000"/>
              </a:lnSpc>
              <a:spcAft>
                <a:spcPts val="0"/>
              </a:spcAft>
            </a:pPr>
            <a:r>
              <a:rPr lang="fr-FR" sz="1050" dirty="0" smtClean="0">
                <a:latin typeface="Short Stack" panose="02010500040000000007" pitchFamily="2" charset="0"/>
                <a:ea typeface="Times New Roman"/>
                <a:cs typeface="Times New Roman"/>
              </a:rPr>
              <a:t> Lors de la seconde guerre mondiale, l’essence </a:t>
            </a:r>
            <a:r>
              <a:rPr lang="fr-FR" sz="1050" dirty="0">
                <a:latin typeface="Short Stack" panose="02010500040000000007" pitchFamily="2" charset="0"/>
                <a:ea typeface="Times New Roman"/>
                <a:cs typeface="Times New Roman"/>
              </a:rPr>
              <a:t>(être) __________________ </a:t>
            </a:r>
            <a:r>
              <a:rPr lang="fr-FR" sz="1050" dirty="0" smtClean="0">
                <a:latin typeface="Short Stack" panose="02010500040000000007" pitchFamily="2" charset="0"/>
                <a:ea typeface="Times New Roman"/>
                <a:cs typeface="Times New Roman"/>
              </a:rPr>
              <a:t>rare.</a:t>
            </a:r>
          </a:p>
          <a:p>
            <a:pPr marL="3175">
              <a:lnSpc>
                <a:spcPct val="170000"/>
              </a:lnSpc>
              <a:spcAft>
                <a:spcPts val="0"/>
              </a:spcAft>
            </a:pPr>
            <a:r>
              <a:rPr lang="fr-FR" sz="1050" dirty="0" smtClean="0">
                <a:effectLst/>
                <a:latin typeface="Short Stack" panose="02010500040000000007" pitchFamily="2" charset="0"/>
                <a:ea typeface="Times New Roman"/>
                <a:cs typeface="Times New Roman"/>
              </a:rPr>
              <a:t>Seuls les véhicules militaires allemands en (disposer) </a:t>
            </a:r>
            <a:r>
              <a:rPr lang="fr-FR" sz="1050" dirty="0">
                <a:latin typeface="Short Stack" panose="02010500040000000007" pitchFamily="2" charset="0"/>
                <a:ea typeface="Times New Roman"/>
                <a:cs typeface="Times New Roman"/>
              </a:rPr>
              <a:t>__________________ </a:t>
            </a:r>
            <a:r>
              <a:rPr lang="fr-FR" sz="1050" dirty="0" smtClean="0">
                <a:latin typeface="Short Stack" panose="02010500040000000007" pitchFamily="2" charset="0"/>
                <a:ea typeface="Times New Roman"/>
                <a:cs typeface="Times New Roman"/>
              </a:rPr>
              <a:t>.</a:t>
            </a:r>
          </a:p>
          <a:p>
            <a:pPr marL="3175">
              <a:lnSpc>
                <a:spcPct val="170000"/>
              </a:lnSpc>
              <a:spcAft>
                <a:spcPts val="0"/>
              </a:spcAft>
            </a:pPr>
            <a:r>
              <a:rPr lang="fr-FR" sz="1050" dirty="0" smtClean="0">
                <a:effectLst/>
                <a:latin typeface="Short Stack" panose="02010500040000000007" pitchFamily="2" charset="0"/>
                <a:ea typeface="Times New Roman"/>
                <a:cs typeface="Times New Roman"/>
              </a:rPr>
              <a:t>Les gens des villes (utiliser) </a:t>
            </a:r>
            <a:r>
              <a:rPr lang="fr-FR" sz="1050" dirty="0">
                <a:latin typeface="Short Stack" panose="02010500040000000007" pitchFamily="2" charset="0"/>
                <a:ea typeface="Times New Roman"/>
                <a:cs typeface="Times New Roman"/>
              </a:rPr>
              <a:t>__________________ </a:t>
            </a:r>
            <a:r>
              <a:rPr lang="fr-FR" sz="1050" dirty="0" smtClean="0">
                <a:latin typeface="Short Stack" panose="02010500040000000007" pitchFamily="2" charset="0"/>
                <a:ea typeface="Times New Roman"/>
                <a:cs typeface="Times New Roman"/>
              </a:rPr>
              <a:t>la bicyclette pour se déplacer.</a:t>
            </a:r>
          </a:p>
          <a:p>
            <a:pPr marL="3175">
              <a:lnSpc>
                <a:spcPct val="170000"/>
              </a:lnSpc>
              <a:spcAft>
                <a:spcPts val="0"/>
              </a:spcAft>
            </a:pPr>
            <a:r>
              <a:rPr lang="fr-FR" sz="1050" dirty="0" smtClean="0">
                <a:effectLst/>
                <a:latin typeface="Short Stack" panose="02010500040000000007" pitchFamily="2" charset="0"/>
                <a:ea typeface="Times New Roman"/>
                <a:cs typeface="Times New Roman"/>
              </a:rPr>
              <a:t>En 1942, à Paris, on (estimer) </a:t>
            </a:r>
            <a:r>
              <a:rPr lang="fr-FR" sz="1050" dirty="0">
                <a:latin typeface="Short Stack" panose="02010500040000000007" pitchFamily="2" charset="0"/>
                <a:ea typeface="Times New Roman"/>
                <a:cs typeface="Times New Roman"/>
              </a:rPr>
              <a:t>__________________ </a:t>
            </a:r>
            <a:r>
              <a:rPr lang="fr-FR" sz="1050" dirty="0" smtClean="0">
                <a:latin typeface="Short Stack" panose="02010500040000000007" pitchFamily="2" charset="0"/>
                <a:ea typeface="Times New Roman"/>
                <a:cs typeface="Times New Roman"/>
              </a:rPr>
              <a:t>le nombre de vélos à près de 11 millions.</a:t>
            </a:r>
          </a:p>
        </p:txBody>
      </p:sp>
      <p:sp>
        <p:nvSpPr>
          <p:cNvPr id="23" name="Larme 22"/>
          <p:cNvSpPr/>
          <p:nvPr/>
        </p:nvSpPr>
        <p:spPr>
          <a:xfrm>
            <a:off x="713485" y="7505370"/>
            <a:ext cx="324036" cy="328101"/>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688859" y="7471221"/>
            <a:ext cx="6286078" cy="369332"/>
          </a:xfrm>
          <a:prstGeom prst="rect">
            <a:avLst/>
          </a:prstGeom>
          <a:noFill/>
        </p:spPr>
        <p:txBody>
          <a:bodyPr wrap="square" rtlCol="0">
            <a:spAutoFit/>
          </a:bodyPr>
          <a:lstStyle/>
          <a:p>
            <a:r>
              <a:rPr lang="fr-FR" sz="1800" b="1" dirty="0" smtClean="0">
                <a:latin typeface="Fineliner Script" pitchFamily="50" charset="0"/>
              </a:rPr>
              <a:t> 8   </a:t>
            </a:r>
            <a:r>
              <a:rPr lang="fr-FR" sz="1400" dirty="0" smtClean="0">
                <a:latin typeface="Mrs Chocolat" pitchFamily="2" charset="0"/>
                <a:cs typeface="MoolBoran" panose="020B0100010101010101" pitchFamily="34" charset="0"/>
              </a:rPr>
              <a:t>Ecris les verbes entre parenthèses au passé simple</a:t>
            </a:r>
            <a:endParaRPr lang="fr-FR" sz="1400" dirty="0">
              <a:latin typeface="Mrs Chocolat" pitchFamily="2" charset="0"/>
              <a:cs typeface="MoolBoran" panose="020B0100010101010101" pitchFamily="34" charset="0"/>
            </a:endParaRPr>
          </a:p>
        </p:txBody>
      </p:sp>
      <p:sp>
        <p:nvSpPr>
          <p:cNvPr id="25" name="ZoneTexte 24"/>
          <p:cNvSpPr txBox="1"/>
          <p:nvPr/>
        </p:nvSpPr>
        <p:spPr>
          <a:xfrm>
            <a:off x="713485" y="7744445"/>
            <a:ext cx="6561026" cy="1361911"/>
          </a:xfrm>
          <a:prstGeom prst="rect">
            <a:avLst/>
          </a:prstGeom>
          <a:noFill/>
        </p:spPr>
        <p:txBody>
          <a:bodyPr wrap="square" rtlCol="0">
            <a:spAutoFit/>
          </a:bodyPr>
          <a:lstStyle/>
          <a:p>
            <a:pPr>
              <a:lnSpc>
                <a:spcPct val="150000"/>
              </a:lnSpc>
            </a:pPr>
            <a:r>
              <a:rPr lang="fr-FR" sz="1100" dirty="0">
                <a:latin typeface="Short Stack" panose="02010500040000000007" pitchFamily="2" charset="0"/>
              </a:rPr>
              <a:t>On (sonner) </a:t>
            </a:r>
            <a:r>
              <a:rPr lang="fr-FR" sz="1100" dirty="0" smtClean="0">
                <a:latin typeface="Short Stack" panose="02010500040000000007" pitchFamily="2" charset="0"/>
              </a:rPr>
              <a:t>__________________ à </a:t>
            </a:r>
            <a:r>
              <a:rPr lang="fr-FR" sz="1100" dirty="0">
                <a:latin typeface="Short Stack" panose="02010500040000000007" pitchFamily="2" charset="0"/>
              </a:rPr>
              <a:t>la porte : tous mes amis étaient là, avec des fleurs et des paquets. « Bon anniversaire ! » (crier</a:t>
            </a:r>
            <a:r>
              <a:rPr lang="fr-FR" sz="1100" dirty="0" smtClean="0">
                <a:latin typeface="Short Stack" panose="02010500040000000007" pitchFamily="2" charset="0"/>
              </a:rPr>
              <a:t>) _________________-</a:t>
            </a:r>
            <a:r>
              <a:rPr lang="fr-FR" sz="1100" dirty="0">
                <a:latin typeface="Short Stack" panose="02010500040000000007" pitchFamily="2" charset="0"/>
              </a:rPr>
              <a:t>ils tous en chœur. Je les (faire) </a:t>
            </a:r>
            <a:r>
              <a:rPr lang="fr-FR" sz="1100" dirty="0" smtClean="0">
                <a:latin typeface="Short Stack" panose="02010500040000000007" pitchFamily="2" charset="0"/>
              </a:rPr>
              <a:t>___________ entrer</a:t>
            </a:r>
            <a:r>
              <a:rPr lang="fr-FR" sz="1100" dirty="0">
                <a:latin typeface="Short Stack" panose="02010500040000000007" pitchFamily="2" charset="0"/>
              </a:rPr>
              <a:t>. </a:t>
            </a:r>
            <a:r>
              <a:rPr lang="fr-FR" sz="1100" dirty="0" smtClean="0">
                <a:latin typeface="Short Stack" panose="02010500040000000007" pitchFamily="2" charset="0"/>
              </a:rPr>
              <a:t>Nous (passer) ___________________ un très bon moment tous ensemble. Je (recevoir) </a:t>
            </a:r>
            <a:r>
              <a:rPr lang="fr-FR" sz="1100" dirty="0">
                <a:latin typeface="Short Stack" panose="02010500040000000007" pitchFamily="2" charset="0"/>
              </a:rPr>
              <a:t>__________________ </a:t>
            </a:r>
            <a:r>
              <a:rPr lang="fr-FR" sz="1100" dirty="0" smtClean="0">
                <a:latin typeface="Short Stack" panose="02010500040000000007" pitchFamily="2" charset="0"/>
              </a:rPr>
              <a:t>de nombreux cadeaux. Ce (</a:t>
            </a:r>
            <a:r>
              <a:rPr lang="fr-FR" sz="1100" dirty="0">
                <a:latin typeface="Short Stack" panose="02010500040000000007" pitchFamily="2" charset="0"/>
              </a:rPr>
              <a:t>être) __________________ </a:t>
            </a:r>
            <a:r>
              <a:rPr lang="fr-FR" sz="1100" dirty="0" smtClean="0">
                <a:latin typeface="Short Stack" panose="02010500040000000007" pitchFamily="2" charset="0"/>
              </a:rPr>
              <a:t>une </a:t>
            </a:r>
            <a:r>
              <a:rPr lang="fr-FR" sz="1100" dirty="0">
                <a:latin typeface="Short Stack" panose="02010500040000000007" pitchFamily="2" charset="0"/>
              </a:rPr>
              <a:t>belle journée.</a:t>
            </a:r>
          </a:p>
        </p:txBody>
      </p:sp>
      <p:sp>
        <p:nvSpPr>
          <p:cNvPr id="26" name="Larme 25"/>
          <p:cNvSpPr/>
          <p:nvPr/>
        </p:nvSpPr>
        <p:spPr>
          <a:xfrm>
            <a:off x="733317" y="9140505"/>
            <a:ext cx="324036" cy="328101"/>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ZoneTexte 33"/>
          <p:cNvSpPr txBox="1"/>
          <p:nvPr/>
        </p:nvSpPr>
        <p:spPr>
          <a:xfrm>
            <a:off x="708691" y="9106356"/>
            <a:ext cx="6286078" cy="369332"/>
          </a:xfrm>
          <a:prstGeom prst="rect">
            <a:avLst/>
          </a:prstGeom>
          <a:noFill/>
        </p:spPr>
        <p:txBody>
          <a:bodyPr wrap="square" rtlCol="0">
            <a:spAutoFit/>
          </a:bodyPr>
          <a:lstStyle/>
          <a:p>
            <a:r>
              <a:rPr lang="fr-FR" sz="1800" b="1" smtClean="0">
                <a:latin typeface="Fineliner Script" pitchFamily="50" charset="0"/>
              </a:rPr>
              <a:t> 9   </a:t>
            </a:r>
            <a:r>
              <a:rPr lang="fr-FR" sz="1400" dirty="0" smtClean="0">
                <a:latin typeface="Mrs Chocolat" pitchFamily="2" charset="0"/>
                <a:cs typeface="MoolBoran" panose="020B0100010101010101" pitchFamily="34" charset="0"/>
              </a:rPr>
              <a:t>Conjugue les verbes entre parenthèses au passé simple</a:t>
            </a:r>
            <a:endParaRPr lang="fr-FR" sz="1400" dirty="0">
              <a:latin typeface="Mrs Chocolat" pitchFamily="2" charset="0"/>
              <a:cs typeface="MoolBoran" panose="020B0100010101010101" pitchFamily="34" charset="0"/>
            </a:endParaRPr>
          </a:p>
        </p:txBody>
      </p:sp>
      <p:sp>
        <p:nvSpPr>
          <p:cNvPr id="35" name="ZoneTexte 34"/>
          <p:cNvSpPr txBox="1"/>
          <p:nvPr/>
        </p:nvSpPr>
        <p:spPr>
          <a:xfrm>
            <a:off x="684064" y="9415437"/>
            <a:ext cx="6547933" cy="973343"/>
          </a:xfrm>
          <a:prstGeom prst="rect">
            <a:avLst/>
          </a:prstGeom>
          <a:noFill/>
        </p:spPr>
        <p:txBody>
          <a:bodyPr wrap="square" rtlCol="0">
            <a:spAutoFit/>
          </a:bodyPr>
          <a:lstStyle/>
          <a:p>
            <a:pPr>
              <a:lnSpc>
                <a:spcPct val="150000"/>
              </a:lnSpc>
              <a:spcAft>
                <a:spcPts val="600"/>
              </a:spcAft>
            </a:pPr>
            <a:r>
              <a:rPr lang="fr-FR" sz="1050" dirty="0" smtClean="0">
                <a:latin typeface="Short Stack" panose="02010500040000000007" pitchFamily="2" charset="0"/>
              </a:rPr>
              <a:t>(pouvoir) : 	je </a:t>
            </a:r>
            <a:r>
              <a:rPr lang="fr-FR" sz="1050" dirty="0" smtClean="0">
                <a:latin typeface="Short Stack" panose="02010500040000000007" pitchFamily="2" charset="0"/>
                <a:ea typeface="Times New Roman"/>
                <a:cs typeface="Times New Roman"/>
              </a:rPr>
              <a:t>__________________	</a:t>
            </a:r>
            <a:r>
              <a:rPr lang="fr-FR" sz="1050" dirty="0">
                <a:latin typeface="Short Stack" panose="02010500040000000007" pitchFamily="2" charset="0"/>
                <a:ea typeface="Times New Roman"/>
                <a:cs typeface="Times New Roman"/>
              </a:rPr>
              <a:t>n</a:t>
            </a:r>
            <a:r>
              <a:rPr lang="fr-FR" sz="1050" dirty="0" smtClean="0">
                <a:latin typeface="Short Stack" panose="02010500040000000007" pitchFamily="2" charset="0"/>
                <a:ea typeface="Times New Roman"/>
                <a:cs typeface="Times New Roman"/>
              </a:rPr>
              <a:t>ous __________________</a:t>
            </a:r>
          </a:p>
          <a:p>
            <a:pPr>
              <a:lnSpc>
                <a:spcPct val="150000"/>
              </a:lnSpc>
              <a:spcAft>
                <a:spcPts val="600"/>
              </a:spcAft>
            </a:pPr>
            <a:r>
              <a:rPr lang="fr-FR" sz="1050" dirty="0" smtClean="0">
                <a:latin typeface="Short Stack" panose="02010500040000000007" pitchFamily="2" charset="0"/>
                <a:cs typeface="Times New Roman"/>
              </a:rPr>
              <a:t>(tenir) : 	tu </a:t>
            </a:r>
            <a:r>
              <a:rPr lang="fr-FR" sz="1050" dirty="0" smtClean="0">
                <a:latin typeface="Short Stack" panose="02010500040000000007" pitchFamily="2" charset="0"/>
                <a:ea typeface="Times New Roman"/>
                <a:cs typeface="Times New Roman"/>
              </a:rPr>
              <a:t>__________________	vous __________________</a:t>
            </a:r>
          </a:p>
          <a:p>
            <a:pPr>
              <a:lnSpc>
                <a:spcPct val="150000"/>
              </a:lnSpc>
              <a:spcAft>
                <a:spcPts val="600"/>
              </a:spcAft>
            </a:pPr>
            <a:r>
              <a:rPr lang="fr-FR" sz="1050" dirty="0" smtClean="0">
                <a:latin typeface="Short Stack" panose="02010500040000000007" pitchFamily="2" charset="0"/>
              </a:rPr>
              <a:t>(battre) :	elle </a:t>
            </a:r>
            <a:r>
              <a:rPr lang="fr-FR" sz="1050" dirty="0" smtClean="0">
                <a:latin typeface="Short Stack" panose="02010500040000000007" pitchFamily="2" charset="0"/>
                <a:ea typeface="Times New Roman"/>
                <a:cs typeface="Times New Roman"/>
              </a:rPr>
              <a:t>__________________	elles __________________</a:t>
            </a:r>
          </a:p>
        </p:txBody>
      </p:sp>
      <p:pic>
        <p:nvPicPr>
          <p:cNvPr id="36" name="Image 3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63646" y="9326943"/>
            <a:ext cx="275427" cy="1096606"/>
          </a:xfrm>
          <a:prstGeom prst="rect">
            <a:avLst/>
          </a:prstGeom>
        </p:spPr>
      </p:pic>
    </p:spTree>
    <p:extLst>
      <p:ext uri="{BB962C8B-B14F-4D97-AF65-F5344CB8AC3E}">
        <p14:creationId xmlns:p14="http://schemas.microsoft.com/office/powerpoint/2010/main" val="4125235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8061" y="126405"/>
            <a:ext cx="7230739" cy="1944216"/>
          </a:xfrm>
          <a:prstGeom prst="roundRect">
            <a:avLst>
              <a:gd name="adj" fmla="val 8338"/>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332136" y="245830"/>
            <a:ext cx="4752528" cy="584775"/>
          </a:xfrm>
          <a:prstGeom prst="rect">
            <a:avLst/>
          </a:prstGeom>
          <a:noFill/>
        </p:spPr>
        <p:txBody>
          <a:bodyPr wrap="square" rtlCol="0">
            <a:spAutoFit/>
          </a:bodyPr>
          <a:lstStyle/>
          <a:p>
            <a:pPr algn="ctr"/>
            <a:r>
              <a:rPr lang="fr-FR" sz="3200" b="1" dirty="0" smtClean="0">
                <a:ln w="10160">
                  <a:noFill/>
                  <a:prstDash val="solid"/>
                </a:ln>
                <a:solidFill>
                  <a:schemeClr val="tx1">
                    <a:lumMod val="65000"/>
                    <a:lumOff val="35000"/>
                  </a:schemeClr>
                </a:solidFill>
                <a:effectLst>
                  <a:outerShdw blurRad="38100" dist="32000" dir="5400000" algn="tl">
                    <a:srgbClr val="000000">
                      <a:alpha val="30000"/>
                    </a:srgbClr>
                  </a:outerShdw>
                </a:effectLst>
                <a:latin typeface="Mrs Chocolat" pitchFamily="2" charset="0"/>
              </a:rPr>
              <a:t>Evaluation de Français </a:t>
            </a:r>
            <a:endParaRPr lang="fr-FR" sz="3200" b="1" dirty="0">
              <a:ln w="10160">
                <a:noFill/>
                <a:prstDash val="solid"/>
              </a:ln>
              <a:solidFill>
                <a:schemeClr val="tx1">
                  <a:lumMod val="65000"/>
                  <a:lumOff val="35000"/>
                </a:schemeClr>
              </a:solidFill>
              <a:effectLst>
                <a:outerShdw blurRad="38100" dist="32000" dir="5400000" algn="tl">
                  <a:srgbClr val="000000">
                    <a:alpha val="30000"/>
                  </a:srgbClr>
                </a:outerShdw>
              </a:effectLst>
              <a:latin typeface="Mrs Chocolat" pitchFamily="2" charset="0"/>
            </a:endParaRPr>
          </a:p>
        </p:txBody>
      </p:sp>
      <p:sp>
        <p:nvSpPr>
          <p:cNvPr id="27" name="Larme 26"/>
          <p:cNvSpPr/>
          <p:nvPr/>
        </p:nvSpPr>
        <p:spPr>
          <a:xfrm>
            <a:off x="723097" y="2178634"/>
            <a:ext cx="324036" cy="328101"/>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698472" y="2142629"/>
            <a:ext cx="6106272" cy="369332"/>
          </a:xfrm>
          <a:prstGeom prst="rect">
            <a:avLst/>
          </a:prstGeom>
          <a:noFill/>
        </p:spPr>
        <p:txBody>
          <a:bodyPr wrap="square" rtlCol="0">
            <a:spAutoFit/>
          </a:bodyPr>
          <a:lstStyle/>
          <a:p>
            <a:r>
              <a:rPr lang="fr-FR" sz="1800" b="1" dirty="0" smtClean="0">
                <a:latin typeface="Fineliner Script" pitchFamily="50" charset="0"/>
              </a:rPr>
              <a:t> 1   </a:t>
            </a:r>
            <a:r>
              <a:rPr lang="fr-FR" sz="1400" dirty="0" smtClean="0">
                <a:latin typeface="Mrs Chocolat" pitchFamily="2" charset="0"/>
              </a:rPr>
              <a:t>Relève les verbes conjugués au futur et écris leur infinitif</a:t>
            </a:r>
            <a:endParaRPr lang="fr-FR" sz="1400" dirty="0">
              <a:latin typeface="Mrs Chocolat" pitchFamily="2" charset="0"/>
            </a:endParaRPr>
          </a:p>
        </p:txBody>
      </p:sp>
      <p:sp>
        <p:nvSpPr>
          <p:cNvPr id="26" name="Rectangle à coins arrondis 25"/>
          <p:cNvSpPr/>
          <p:nvPr/>
        </p:nvSpPr>
        <p:spPr>
          <a:xfrm>
            <a:off x="612056" y="2142629"/>
            <a:ext cx="6696744" cy="5544616"/>
          </a:xfrm>
          <a:prstGeom prst="roundRect">
            <a:avLst>
              <a:gd name="adj" fmla="val 2447"/>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Larme 31"/>
          <p:cNvSpPr/>
          <p:nvPr/>
        </p:nvSpPr>
        <p:spPr>
          <a:xfrm>
            <a:off x="710745" y="4770922"/>
            <a:ext cx="324036" cy="328101"/>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ZoneTexte 32"/>
          <p:cNvSpPr txBox="1"/>
          <p:nvPr/>
        </p:nvSpPr>
        <p:spPr>
          <a:xfrm>
            <a:off x="686119" y="4734917"/>
            <a:ext cx="6334649" cy="369332"/>
          </a:xfrm>
          <a:prstGeom prst="rect">
            <a:avLst/>
          </a:prstGeom>
          <a:noFill/>
        </p:spPr>
        <p:txBody>
          <a:bodyPr wrap="square" rtlCol="0">
            <a:spAutoFit/>
          </a:bodyPr>
          <a:lstStyle/>
          <a:p>
            <a:r>
              <a:rPr lang="fr-FR" sz="1800" b="1" dirty="0" smtClean="0">
                <a:latin typeface="Fineliner Script" pitchFamily="50" charset="0"/>
              </a:rPr>
              <a:t> 2   </a:t>
            </a:r>
            <a:r>
              <a:rPr lang="fr-FR" sz="1400" dirty="0">
                <a:latin typeface="Mrs Chocolat" pitchFamily="2" charset="0"/>
              </a:rPr>
              <a:t>C</a:t>
            </a:r>
            <a:r>
              <a:rPr lang="fr-FR" sz="1400" dirty="0" smtClean="0">
                <a:latin typeface="Mrs Chocolat" pitchFamily="2" charset="0"/>
              </a:rPr>
              <a:t>onjuguent les verbes au futur de l’indicatif</a:t>
            </a:r>
            <a:endParaRPr lang="fr-FR" sz="1400" dirty="0">
              <a:latin typeface="Mrs Chocolat" pitchFamily="2" charset="0"/>
            </a:endParaRPr>
          </a:p>
        </p:txBody>
      </p:sp>
      <p:sp>
        <p:nvSpPr>
          <p:cNvPr id="104" name="Parchemin horizontal 103"/>
          <p:cNvSpPr/>
          <p:nvPr/>
        </p:nvSpPr>
        <p:spPr>
          <a:xfrm rot="20120740">
            <a:off x="219644" y="247022"/>
            <a:ext cx="566738" cy="474049"/>
          </a:xfrm>
          <a:prstGeom prst="horizontalScroll">
            <a:avLst>
              <a:gd name="adj" fmla="val 17023"/>
            </a:avLst>
          </a:prstGeom>
          <a:solidFill>
            <a:schemeClr val="bg1"/>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0334" tIns="45167" rIns="90334" bIns="45167" anchor="ctr"/>
          <a:lstStyle/>
          <a:p>
            <a:pPr algn="ctr" defTabSz="1016356" fontAlgn="auto">
              <a:spcBef>
                <a:spcPts val="0"/>
              </a:spcBef>
              <a:spcAft>
                <a:spcPts val="0"/>
              </a:spcAft>
              <a:defRPr/>
            </a:pPr>
            <a:endParaRPr lang="fr-FR"/>
          </a:p>
        </p:txBody>
      </p:sp>
      <p:sp>
        <p:nvSpPr>
          <p:cNvPr id="105" name="ZoneTexte 16"/>
          <p:cNvSpPr txBox="1">
            <a:spLocks noChangeArrowheads="1"/>
          </p:cNvSpPr>
          <p:nvPr/>
        </p:nvSpPr>
        <p:spPr bwMode="auto">
          <a:xfrm rot="-1479260">
            <a:off x="225579" y="307945"/>
            <a:ext cx="566738" cy="33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34" tIns="45167" rIns="90334"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pPr algn="ctr"/>
            <a:r>
              <a:rPr lang="fr-FR" altLang="fr-FR" sz="1600" b="1" dirty="0" smtClean="0">
                <a:effectLst>
                  <a:outerShdw blurRad="38100" dist="38100" dir="2700000" algn="tl">
                    <a:srgbClr val="000000">
                      <a:alpha val="43137"/>
                    </a:srgbClr>
                  </a:outerShdw>
                </a:effectLst>
                <a:latin typeface="Fineliner Script" pitchFamily="50" charset="0"/>
              </a:rPr>
              <a:t>CM2</a:t>
            </a:r>
            <a:endParaRPr lang="fr-FR" altLang="fr-FR" b="1" dirty="0">
              <a:effectLst>
                <a:outerShdw blurRad="38100" dist="38100" dir="2700000" algn="tl">
                  <a:srgbClr val="000000">
                    <a:alpha val="43137"/>
                  </a:srgbClr>
                </a:outerShdw>
              </a:effectLst>
              <a:latin typeface="Fineliner Script" pitchFamily="50" charset="0"/>
            </a:endParaRPr>
          </a:p>
        </p:txBody>
      </p:sp>
      <p:sp>
        <p:nvSpPr>
          <p:cNvPr id="53" name="ZoneTexte 52"/>
          <p:cNvSpPr txBox="1"/>
          <p:nvPr/>
        </p:nvSpPr>
        <p:spPr>
          <a:xfrm>
            <a:off x="2340249" y="847298"/>
            <a:ext cx="2562234" cy="276999"/>
          </a:xfrm>
          <a:prstGeom prst="rect">
            <a:avLst/>
          </a:prstGeom>
          <a:noFill/>
        </p:spPr>
        <p:txBody>
          <a:bodyPr wrap="square" rtlCol="0">
            <a:spAutoFit/>
          </a:bodyPr>
          <a:lstStyle/>
          <a:p>
            <a:pPr algn="ctr"/>
            <a:r>
              <a:rPr lang="fr-FR" sz="1200" dirty="0" smtClean="0">
                <a:latin typeface="Short Stack" panose="02010500040000000007" pitchFamily="2" charset="0"/>
              </a:rPr>
              <a:t>Conjugaison n°1 : C4, C5, C6</a:t>
            </a:r>
            <a:endParaRPr lang="fr-FR" sz="1200" dirty="0">
              <a:latin typeface="Short Stack" panose="02010500040000000007" pitchFamily="2" charset="0"/>
            </a:endParaRPr>
          </a:p>
        </p:txBody>
      </p:sp>
      <p:sp>
        <p:nvSpPr>
          <p:cNvPr id="108" name="Rectangle à coins arrondis 107"/>
          <p:cNvSpPr/>
          <p:nvPr/>
        </p:nvSpPr>
        <p:spPr>
          <a:xfrm>
            <a:off x="78061" y="2133601"/>
            <a:ext cx="442038" cy="5553644"/>
          </a:xfrm>
          <a:prstGeom prst="roundRect">
            <a:avLst>
              <a:gd name="adj" fmla="val 23422"/>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ZoneTexte 55"/>
          <p:cNvSpPr txBox="1"/>
          <p:nvPr/>
        </p:nvSpPr>
        <p:spPr>
          <a:xfrm>
            <a:off x="78061" y="2142629"/>
            <a:ext cx="430887" cy="5544616"/>
          </a:xfrm>
          <a:prstGeom prst="rect">
            <a:avLst/>
          </a:prstGeom>
          <a:noFill/>
        </p:spPr>
        <p:txBody>
          <a:bodyPr vert="vert270" wrap="square" rtlCol="0">
            <a:spAutoFit/>
          </a:bodyPr>
          <a:lstStyle/>
          <a:p>
            <a:pPr algn="ctr"/>
            <a:r>
              <a:rPr lang="fr-FR" sz="1600" dirty="0" smtClean="0">
                <a:latin typeface="Mrs Chocolat" pitchFamily="2" charset="0"/>
              </a:rPr>
              <a:t>Le futur de l’indicatif</a:t>
            </a:r>
            <a:endParaRPr lang="fr-FR" sz="1600" dirty="0">
              <a:latin typeface="Mrs Chocolat" pitchFamily="2" charset="0"/>
            </a:endParaRPr>
          </a:p>
        </p:txBody>
      </p:sp>
      <p:sp>
        <p:nvSpPr>
          <p:cNvPr id="37" name="ZoneTexte 36"/>
          <p:cNvSpPr txBox="1"/>
          <p:nvPr/>
        </p:nvSpPr>
        <p:spPr>
          <a:xfrm>
            <a:off x="628586" y="2528654"/>
            <a:ext cx="6650274" cy="738664"/>
          </a:xfrm>
          <a:prstGeom prst="rect">
            <a:avLst/>
          </a:prstGeom>
          <a:noFill/>
        </p:spPr>
        <p:txBody>
          <a:bodyPr wrap="square" rtlCol="0">
            <a:spAutoFit/>
          </a:bodyPr>
          <a:lstStyle/>
          <a:p>
            <a:pPr>
              <a:spcAft>
                <a:spcPts val="600"/>
              </a:spcAft>
            </a:pPr>
            <a:r>
              <a:rPr lang="fr-FR" sz="1050" dirty="0" smtClean="0">
                <a:latin typeface="Short Stack" panose="02010500040000000007" pitchFamily="2" charset="0"/>
              </a:rPr>
              <a:t>Les chercheurs pensent qu’en 2025 nous </a:t>
            </a:r>
            <a:r>
              <a:rPr lang="fr-FR" sz="1050" u="sng" dirty="0" smtClean="0">
                <a:solidFill>
                  <a:srgbClr val="FF0000"/>
                </a:solidFill>
                <a:latin typeface="Short Stack" panose="02010500040000000007" pitchFamily="2" charset="0"/>
              </a:rPr>
              <a:t>serons</a:t>
            </a:r>
            <a:r>
              <a:rPr lang="fr-FR" sz="1050" dirty="0" smtClean="0">
                <a:latin typeface="Short Stack" panose="02010500040000000007" pitchFamily="2" charset="0"/>
              </a:rPr>
              <a:t> plus de huit milliards sur Terre. Ils imaginent qu’il </a:t>
            </a:r>
            <a:r>
              <a:rPr lang="fr-FR" sz="1050" u="sng" dirty="0" smtClean="0">
                <a:solidFill>
                  <a:srgbClr val="FF0000"/>
                </a:solidFill>
                <a:latin typeface="Short Stack" panose="02010500040000000007" pitchFamily="2" charset="0"/>
              </a:rPr>
              <a:t>faudra</a:t>
            </a:r>
            <a:r>
              <a:rPr lang="fr-FR" sz="1050" dirty="0" smtClean="0">
                <a:latin typeface="Short Stack" panose="02010500040000000007" pitchFamily="2" charset="0"/>
              </a:rPr>
              <a:t> mieux répartir les richesses. Ils ne savent pas si la Terre </a:t>
            </a:r>
            <a:r>
              <a:rPr lang="fr-FR" sz="1050" u="sng" dirty="0" smtClean="0">
                <a:solidFill>
                  <a:srgbClr val="FF0000"/>
                </a:solidFill>
                <a:latin typeface="Short Stack" panose="02010500040000000007" pitchFamily="2" charset="0"/>
              </a:rPr>
              <a:t>pourra</a:t>
            </a:r>
            <a:r>
              <a:rPr lang="fr-FR" sz="1050" dirty="0" smtClean="0">
                <a:latin typeface="Short Stack" panose="02010500040000000007" pitchFamily="2" charset="0"/>
              </a:rPr>
              <a:t> accueillir tout ce monde. Certains d’entre eux estiment que les ressources </a:t>
            </a:r>
            <a:r>
              <a:rPr lang="fr-FR" sz="1050" u="sng" dirty="0" smtClean="0">
                <a:solidFill>
                  <a:srgbClr val="FF0000"/>
                </a:solidFill>
                <a:latin typeface="Short Stack" panose="02010500040000000007" pitchFamily="2" charset="0"/>
              </a:rPr>
              <a:t>finiront</a:t>
            </a:r>
            <a:r>
              <a:rPr lang="fr-FR" sz="1050" dirty="0" smtClean="0">
                <a:latin typeface="Short Stack" panose="02010500040000000007" pitchFamily="2" charset="0"/>
              </a:rPr>
              <a:t> par manger. On </a:t>
            </a:r>
            <a:r>
              <a:rPr lang="fr-FR" sz="1050" spc="-150" dirty="0" smtClean="0">
                <a:latin typeface="Short Stack" panose="02010500040000000007" pitchFamily="2" charset="0"/>
              </a:rPr>
              <a:t>espère que les pays </a:t>
            </a:r>
            <a:r>
              <a:rPr lang="fr-FR" sz="1050" dirty="0" smtClean="0">
                <a:latin typeface="Short Stack" panose="02010500040000000007" pitchFamily="2" charset="0"/>
              </a:rPr>
              <a:t>riches </a:t>
            </a:r>
            <a:r>
              <a:rPr lang="fr-FR" sz="1050" u="sng" dirty="0" smtClean="0">
                <a:solidFill>
                  <a:srgbClr val="FF0000"/>
                </a:solidFill>
                <a:latin typeface="Short Stack" panose="02010500040000000007" pitchFamily="2" charset="0"/>
              </a:rPr>
              <a:t>accepteront</a:t>
            </a:r>
            <a:r>
              <a:rPr lang="fr-FR" sz="1050" dirty="0" smtClean="0">
                <a:latin typeface="Short Stack" panose="02010500040000000007" pitchFamily="2" charset="0"/>
              </a:rPr>
              <a:t> de partager leurs biens.</a:t>
            </a:r>
            <a:endParaRPr lang="fr-FR" sz="1050" dirty="0">
              <a:latin typeface="Short Stack" panose="02010500040000000007" pitchFamily="2" charset="0"/>
            </a:endParaRPr>
          </a:p>
        </p:txBody>
      </p:sp>
      <p:graphicFrame>
        <p:nvGraphicFramePr>
          <p:cNvPr id="38" name="Tableau 37"/>
          <p:cNvGraphicFramePr>
            <a:graphicFrameLocks noGrp="1"/>
          </p:cNvGraphicFramePr>
          <p:nvPr>
            <p:extLst>
              <p:ext uri="{D42A27DB-BD31-4B8C-83A1-F6EECF244321}">
                <p14:modId xmlns:p14="http://schemas.microsoft.com/office/powerpoint/2010/main" val="386098226"/>
              </p:ext>
            </p:extLst>
          </p:nvPr>
        </p:nvGraphicFramePr>
        <p:xfrm>
          <a:off x="710741" y="3294758"/>
          <a:ext cx="3142702" cy="1368151"/>
        </p:xfrm>
        <a:graphic>
          <a:graphicData uri="http://schemas.openxmlformats.org/drawingml/2006/table">
            <a:tbl>
              <a:tblPr firstRow="1" bandRow="1">
                <a:tableStyleId>{5940675A-B579-460E-94D1-54222C63F5DA}</a:tableStyleId>
              </a:tblPr>
              <a:tblGrid>
                <a:gridCol w="1571351"/>
                <a:gridCol w="1571351"/>
              </a:tblGrid>
              <a:tr h="293725">
                <a:tc>
                  <a:txBody>
                    <a:bodyPr/>
                    <a:lstStyle/>
                    <a:p>
                      <a:pPr algn="ctr"/>
                      <a:r>
                        <a:rPr lang="fr-FR" sz="1050" dirty="0" smtClean="0">
                          <a:latin typeface="Short Stack" panose="02010500040000000007" pitchFamily="2" charset="0"/>
                        </a:rPr>
                        <a:t>Verbe conjugué</a:t>
                      </a:r>
                      <a:endParaRPr lang="fr-FR" sz="1050" dirty="0">
                        <a:latin typeface="Short Stack" panose="02010500040000000007" pitchFamily="2" charset="0"/>
                      </a:endParaRPr>
                    </a:p>
                  </a:txBody>
                  <a:tcPr anchor="ctr"/>
                </a:tc>
                <a:tc>
                  <a:txBody>
                    <a:bodyPr/>
                    <a:lstStyle/>
                    <a:p>
                      <a:pPr algn="ctr"/>
                      <a:r>
                        <a:rPr lang="fr-FR" sz="1050" dirty="0" smtClean="0">
                          <a:latin typeface="Short Stack" panose="02010500040000000007" pitchFamily="2" charset="0"/>
                        </a:rPr>
                        <a:t>infinitif</a:t>
                      </a:r>
                      <a:endParaRPr lang="fr-FR" sz="1050" dirty="0">
                        <a:latin typeface="Short Stack" panose="02010500040000000007" pitchFamily="2" charset="0"/>
                      </a:endParaRPr>
                    </a:p>
                  </a:txBody>
                  <a:tcPr anchor="ctr"/>
                </a:tc>
              </a:tr>
              <a:tr h="358142">
                <a:tc>
                  <a:txBody>
                    <a:bodyPr/>
                    <a:lstStyle/>
                    <a:p>
                      <a:pPr marL="0" indent="0" algn="l">
                        <a:buNone/>
                      </a:pPr>
                      <a:r>
                        <a:rPr lang="fr-FR" sz="1100" dirty="0" smtClean="0">
                          <a:solidFill>
                            <a:schemeClr val="tx1"/>
                          </a:solidFill>
                          <a:latin typeface="Short Stack" panose="02010500040000000007" pitchFamily="2" charset="0"/>
                        </a:rPr>
                        <a:t>1.</a:t>
                      </a:r>
                      <a:r>
                        <a:rPr lang="fr-FR" sz="1100" dirty="0" smtClean="0">
                          <a:solidFill>
                            <a:srgbClr val="FF0000"/>
                          </a:solidFill>
                          <a:latin typeface="Short Stack" panose="02010500040000000007" pitchFamily="2" charset="0"/>
                        </a:rPr>
                        <a:t> serons</a:t>
                      </a:r>
                      <a:endParaRPr lang="fr-FR" sz="1100" dirty="0">
                        <a:latin typeface="Short Stack" panose="02010500040000000007" pitchFamily="2" charset="0"/>
                      </a:endParaRPr>
                    </a:p>
                  </a:txBody>
                  <a:tcPr anchor="ctr"/>
                </a:tc>
                <a:tc>
                  <a:txBody>
                    <a:bodyPr/>
                    <a:lstStyle/>
                    <a:p>
                      <a:pPr algn="l"/>
                      <a:r>
                        <a:rPr lang="fr-FR" sz="1100" dirty="0" smtClean="0">
                          <a:solidFill>
                            <a:srgbClr val="FF0000"/>
                          </a:solidFill>
                          <a:latin typeface="Short Stack" panose="02010500040000000007" pitchFamily="2" charset="0"/>
                        </a:rPr>
                        <a:t>être</a:t>
                      </a:r>
                      <a:endParaRPr lang="fr-FR" sz="1100" dirty="0">
                        <a:solidFill>
                          <a:srgbClr val="FF0000"/>
                        </a:solidFill>
                        <a:latin typeface="Short Stack" panose="02010500040000000007" pitchFamily="2" charset="0"/>
                      </a:endParaRPr>
                    </a:p>
                  </a:txBody>
                  <a:tcPr anchor="ctr"/>
                </a:tc>
              </a:tr>
              <a:tr h="358142">
                <a:tc>
                  <a:txBody>
                    <a:bodyPr/>
                    <a:lstStyle/>
                    <a:p>
                      <a:pPr algn="l"/>
                      <a:r>
                        <a:rPr lang="fr-FR" sz="1100" dirty="0" smtClean="0">
                          <a:latin typeface="Short Stack" panose="02010500040000000007" pitchFamily="2" charset="0"/>
                        </a:rPr>
                        <a:t>2.</a:t>
                      </a:r>
                      <a:r>
                        <a:rPr lang="fr-FR" sz="1100" dirty="0" smtClean="0">
                          <a:solidFill>
                            <a:srgbClr val="FF0000"/>
                          </a:solidFill>
                          <a:latin typeface="Short Stack" panose="02010500040000000007" pitchFamily="2" charset="0"/>
                        </a:rPr>
                        <a:t> faudra </a:t>
                      </a:r>
                      <a:endParaRPr lang="fr-FR" sz="1100" dirty="0">
                        <a:latin typeface="Short Stack" panose="02010500040000000007" pitchFamily="2" charset="0"/>
                      </a:endParaRPr>
                    </a:p>
                  </a:txBody>
                  <a:tcPr anchor="ctr"/>
                </a:tc>
                <a:tc>
                  <a:txBody>
                    <a:bodyPr/>
                    <a:lstStyle/>
                    <a:p>
                      <a:pPr algn="l"/>
                      <a:r>
                        <a:rPr lang="fr-FR" sz="1100" dirty="0" smtClean="0">
                          <a:solidFill>
                            <a:srgbClr val="FF0000"/>
                          </a:solidFill>
                          <a:latin typeface="Short Stack" panose="02010500040000000007" pitchFamily="2" charset="0"/>
                        </a:rPr>
                        <a:t>falloir</a:t>
                      </a:r>
                      <a:endParaRPr lang="fr-FR" sz="1100" dirty="0">
                        <a:solidFill>
                          <a:srgbClr val="FF0000"/>
                        </a:solidFill>
                        <a:latin typeface="Short Stack" panose="02010500040000000007" pitchFamily="2" charset="0"/>
                      </a:endParaRPr>
                    </a:p>
                  </a:txBody>
                  <a:tcPr anchor="ctr"/>
                </a:tc>
              </a:tr>
              <a:tr h="358142">
                <a:tc>
                  <a:txBody>
                    <a:bodyPr/>
                    <a:lstStyle/>
                    <a:p>
                      <a:pPr algn="l"/>
                      <a:r>
                        <a:rPr lang="fr-FR" sz="1100" dirty="0" smtClean="0">
                          <a:latin typeface="Short Stack" panose="02010500040000000007" pitchFamily="2" charset="0"/>
                        </a:rPr>
                        <a:t>3.</a:t>
                      </a:r>
                      <a:r>
                        <a:rPr lang="fr-FR" sz="1100" baseline="0" dirty="0" smtClean="0">
                          <a:latin typeface="Short Stack" panose="02010500040000000007" pitchFamily="2" charset="0"/>
                        </a:rPr>
                        <a:t> </a:t>
                      </a:r>
                      <a:r>
                        <a:rPr lang="fr-FR" sz="1100" baseline="0" dirty="0" smtClean="0">
                          <a:solidFill>
                            <a:srgbClr val="FF0000"/>
                          </a:solidFill>
                          <a:latin typeface="Short Stack" panose="02010500040000000007" pitchFamily="2" charset="0"/>
                        </a:rPr>
                        <a:t>pourra</a:t>
                      </a:r>
                      <a:endParaRPr lang="fr-FR" sz="1100" dirty="0">
                        <a:latin typeface="Short Stack" panose="02010500040000000007" pitchFamily="2" charset="0"/>
                      </a:endParaRPr>
                    </a:p>
                  </a:txBody>
                  <a:tcPr anchor="ctr"/>
                </a:tc>
                <a:tc>
                  <a:txBody>
                    <a:bodyPr/>
                    <a:lstStyle/>
                    <a:p>
                      <a:pPr algn="l"/>
                      <a:r>
                        <a:rPr lang="fr-FR" sz="1100" dirty="0" smtClean="0">
                          <a:solidFill>
                            <a:srgbClr val="FF0000"/>
                          </a:solidFill>
                          <a:latin typeface="Short Stack" panose="02010500040000000007" pitchFamily="2" charset="0"/>
                        </a:rPr>
                        <a:t>pouvoir</a:t>
                      </a:r>
                      <a:endParaRPr lang="fr-FR" sz="1100" dirty="0">
                        <a:solidFill>
                          <a:srgbClr val="FF0000"/>
                        </a:solidFill>
                        <a:latin typeface="Short Stack" panose="02010500040000000007" pitchFamily="2" charset="0"/>
                      </a:endParaRPr>
                    </a:p>
                  </a:txBody>
                  <a:tcPr anchor="ctr"/>
                </a:tc>
              </a:tr>
            </a:tbl>
          </a:graphicData>
        </a:graphic>
      </p:graphicFrame>
      <p:graphicFrame>
        <p:nvGraphicFramePr>
          <p:cNvPr id="39" name="Tableau 38"/>
          <p:cNvGraphicFramePr>
            <a:graphicFrameLocks noGrp="1"/>
          </p:cNvGraphicFramePr>
          <p:nvPr>
            <p:extLst>
              <p:ext uri="{D42A27DB-BD31-4B8C-83A1-F6EECF244321}">
                <p14:modId xmlns:p14="http://schemas.microsoft.com/office/powerpoint/2010/main" val="2750759241"/>
              </p:ext>
            </p:extLst>
          </p:nvPr>
        </p:nvGraphicFramePr>
        <p:xfrm>
          <a:off x="4009770" y="3294757"/>
          <a:ext cx="3173578" cy="1008111"/>
        </p:xfrm>
        <a:graphic>
          <a:graphicData uri="http://schemas.openxmlformats.org/drawingml/2006/table">
            <a:tbl>
              <a:tblPr firstRow="1" bandRow="1">
                <a:tableStyleId>{5940675A-B579-460E-94D1-54222C63F5DA}</a:tableStyleId>
              </a:tblPr>
              <a:tblGrid>
                <a:gridCol w="1586789"/>
                <a:gridCol w="1586789"/>
              </a:tblGrid>
              <a:tr h="293173">
                <a:tc>
                  <a:txBody>
                    <a:bodyPr/>
                    <a:lstStyle/>
                    <a:p>
                      <a:pPr algn="ctr"/>
                      <a:r>
                        <a:rPr lang="fr-FR" sz="1050" dirty="0" smtClean="0">
                          <a:latin typeface="Short Stack" panose="02010500040000000007" pitchFamily="2" charset="0"/>
                        </a:rPr>
                        <a:t>Verbe conjugué</a:t>
                      </a:r>
                      <a:endParaRPr lang="fr-FR" sz="1050" dirty="0">
                        <a:latin typeface="Short Stack" panose="02010500040000000007" pitchFamily="2" charset="0"/>
                      </a:endParaRPr>
                    </a:p>
                  </a:txBody>
                  <a:tcPr anchor="ctr"/>
                </a:tc>
                <a:tc>
                  <a:txBody>
                    <a:bodyPr/>
                    <a:lstStyle/>
                    <a:p>
                      <a:pPr algn="ctr"/>
                      <a:r>
                        <a:rPr lang="fr-FR" sz="1050" dirty="0" smtClean="0">
                          <a:latin typeface="Short Stack" panose="02010500040000000007" pitchFamily="2" charset="0"/>
                        </a:rPr>
                        <a:t>infinitif</a:t>
                      </a:r>
                      <a:endParaRPr lang="fr-FR" sz="1050" dirty="0">
                        <a:latin typeface="Short Stack" panose="02010500040000000007" pitchFamily="2" charset="0"/>
                      </a:endParaRPr>
                    </a:p>
                  </a:txBody>
                  <a:tcPr anchor="ctr"/>
                </a:tc>
              </a:tr>
              <a:tr h="357469">
                <a:tc>
                  <a:txBody>
                    <a:bodyPr/>
                    <a:lstStyle/>
                    <a:p>
                      <a:pPr algn="l"/>
                      <a:r>
                        <a:rPr lang="fr-FR" sz="1100" dirty="0" smtClean="0">
                          <a:latin typeface="Short Stack" panose="02010500040000000007" pitchFamily="2" charset="0"/>
                        </a:rPr>
                        <a:t>4. </a:t>
                      </a:r>
                      <a:r>
                        <a:rPr lang="fr-FR" sz="1100" dirty="0" smtClean="0">
                          <a:solidFill>
                            <a:srgbClr val="FF0000"/>
                          </a:solidFill>
                          <a:latin typeface="Short Stack" panose="02010500040000000007" pitchFamily="2" charset="0"/>
                        </a:rPr>
                        <a:t>finiront</a:t>
                      </a:r>
                      <a:endParaRPr lang="fr-FR" sz="1100" dirty="0">
                        <a:latin typeface="Short Stack" panose="02010500040000000007" pitchFamily="2" charset="0"/>
                      </a:endParaRPr>
                    </a:p>
                  </a:txBody>
                  <a:tcPr anchor="ctr"/>
                </a:tc>
                <a:tc>
                  <a:txBody>
                    <a:bodyPr/>
                    <a:lstStyle/>
                    <a:p>
                      <a:pPr algn="l"/>
                      <a:r>
                        <a:rPr lang="fr-FR" sz="1100" dirty="0" smtClean="0">
                          <a:solidFill>
                            <a:srgbClr val="FF0000"/>
                          </a:solidFill>
                          <a:latin typeface="Short Stack" panose="02010500040000000007" pitchFamily="2" charset="0"/>
                        </a:rPr>
                        <a:t>finir</a:t>
                      </a:r>
                      <a:endParaRPr lang="fr-FR" sz="1100" dirty="0">
                        <a:solidFill>
                          <a:srgbClr val="FF0000"/>
                        </a:solidFill>
                        <a:latin typeface="Short Stack" panose="02010500040000000007" pitchFamily="2" charset="0"/>
                      </a:endParaRPr>
                    </a:p>
                  </a:txBody>
                  <a:tcPr anchor="ctr"/>
                </a:tc>
              </a:tr>
              <a:tr h="357469">
                <a:tc>
                  <a:txBody>
                    <a:bodyPr/>
                    <a:lstStyle/>
                    <a:p>
                      <a:pPr algn="l"/>
                      <a:r>
                        <a:rPr lang="fr-FR" sz="1100" dirty="0" smtClean="0">
                          <a:latin typeface="Short Stack" panose="02010500040000000007" pitchFamily="2" charset="0"/>
                        </a:rPr>
                        <a:t>5. </a:t>
                      </a:r>
                      <a:r>
                        <a:rPr lang="fr-FR" sz="1100" dirty="0" smtClean="0">
                          <a:solidFill>
                            <a:srgbClr val="FF0000"/>
                          </a:solidFill>
                          <a:latin typeface="Short Stack" panose="02010500040000000007" pitchFamily="2" charset="0"/>
                        </a:rPr>
                        <a:t>accepteront</a:t>
                      </a:r>
                      <a:endParaRPr lang="fr-FR" sz="1100" dirty="0">
                        <a:latin typeface="Short Stack" panose="02010500040000000007" pitchFamily="2" charset="0"/>
                      </a:endParaRPr>
                    </a:p>
                  </a:txBody>
                  <a:tcPr anchor="ctr"/>
                </a:tc>
                <a:tc>
                  <a:txBody>
                    <a:bodyPr/>
                    <a:lstStyle/>
                    <a:p>
                      <a:pPr algn="l"/>
                      <a:r>
                        <a:rPr lang="fr-FR" sz="1100" dirty="0" smtClean="0">
                          <a:solidFill>
                            <a:srgbClr val="FF0000"/>
                          </a:solidFill>
                          <a:latin typeface="Short Stack" panose="02010500040000000007" pitchFamily="2" charset="0"/>
                        </a:rPr>
                        <a:t>accepter</a:t>
                      </a:r>
                      <a:endParaRPr lang="fr-FR" sz="1100" dirty="0">
                        <a:solidFill>
                          <a:srgbClr val="FF0000"/>
                        </a:solidFill>
                        <a:latin typeface="Short Stack" panose="02010500040000000007" pitchFamily="2" charset="0"/>
                      </a:endParaRPr>
                    </a:p>
                  </a:txBody>
                  <a:tcPr anchor="ctr"/>
                </a:tc>
              </a:tr>
            </a:tbl>
          </a:graphicData>
        </a:graphic>
      </p:graphicFrame>
      <p:graphicFrame>
        <p:nvGraphicFramePr>
          <p:cNvPr id="40" name="Tableau 39"/>
          <p:cNvGraphicFramePr>
            <a:graphicFrameLocks noGrp="1"/>
          </p:cNvGraphicFramePr>
          <p:nvPr>
            <p:extLst>
              <p:ext uri="{D42A27DB-BD31-4B8C-83A1-F6EECF244321}">
                <p14:modId xmlns:p14="http://schemas.microsoft.com/office/powerpoint/2010/main" val="2626602568"/>
              </p:ext>
            </p:extLst>
          </p:nvPr>
        </p:nvGraphicFramePr>
        <p:xfrm>
          <a:off x="702109" y="5166965"/>
          <a:ext cx="6512995" cy="2376264"/>
        </p:xfrm>
        <a:graphic>
          <a:graphicData uri="http://schemas.openxmlformats.org/drawingml/2006/table">
            <a:tbl>
              <a:tblPr firstRow="1" bandRow="1">
                <a:tableStyleId>{5940675A-B579-460E-94D1-54222C63F5DA}</a:tableStyleId>
              </a:tblPr>
              <a:tblGrid>
                <a:gridCol w="513965"/>
                <a:gridCol w="1199806"/>
                <a:gridCol w="1199806"/>
                <a:gridCol w="1199806"/>
                <a:gridCol w="1199806"/>
                <a:gridCol w="1199806"/>
              </a:tblGrid>
              <a:tr h="285750">
                <a:tc>
                  <a:txBody>
                    <a:bodyPr/>
                    <a:lstStyle/>
                    <a:p>
                      <a:pPr algn="ctr"/>
                      <a:endParaRPr lang="fr-FR" sz="1050" dirty="0">
                        <a:latin typeface="Short Stack" panose="02010500040000000007" pitchFamily="2" charset="0"/>
                      </a:endParaRPr>
                    </a:p>
                  </a:txBody>
                  <a:tcPr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pPr algn="ctr"/>
                      <a:r>
                        <a:rPr lang="fr-FR" sz="1050" dirty="0" smtClean="0">
                          <a:latin typeface="Short Stack" panose="02010500040000000007" pitchFamily="2" charset="0"/>
                        </a:rPr>
                        <a:t>donner</a:t>
                      </a:r>
                      <a:endParaRPr lang="fr-FR" sz="1050" dirty="0">
                        <a:latin typeface="Short Stack" panose="02010500040000000007" pitchFamily="2" charset="0"/>
                      </a:endParaRPr>
                    </a:p>
                  </a:txBody>
                  <a:tcPr anchor="ctr"/>
                </a:tc>
                <a:tc>
                  <a:txBody>
                    <a:bodyPr/>
                    <a:lstStyle/>
                    <a:p>
                      <a:pPr algn="ctr"/>
                      <a:r>
                        <a:rPr lang="fr-FR" sz="1050" dirty="0" smtClean="0">
                          <a:latin typeface="Short Stack" panose="02010500040000000007" pitchFamily="2" charset="0"/>
                        </a:rPr>
                        <a:t>réagir</a:t>
                      </a:r>
                      <a:endParaRPr lang="fr-FR" sz="1050" dirty="0">
                        <a:latin typeface="Short Stack" panose="02010500040000000007" pitchFamily="2" charset="0"/>
                      </a:endParaRPr>
                    </a:p>
                  </a:txBody>
                  <a:tcPr anchor="ctr"/>
                </a:tc>
                <a:tc>
                  <a:txBody>
                    <a:bodyPr/>
                    <a:lstStyle/>
                    <a:p>
                      <a:pPr algn="ctr"/>
                      <a:r>
                        <a:rPr lang="fr-FR" sz="1050" dirty="0" smtClean="0">
                          <a:latin typeface="Short Stack" panose="02010500040000000007" pitchFamily="2" charset="0"/>
                        </a:rPr>
                        <a:t>jouer</a:t>
                      </a:r>
                      <a:endParaRPr lang="fr-FR" sz="1050" dirty="0">
                        <a:latin typeface="Short Stack" panose="02010500040000000007" pitchFamily="2" charset="0"/>
                      </a:endParaRPr>
                    </a:p>
                  </a:txBody>
                  <a:tcPr anchor="ctr"/>
                </a:tc>
                <a:tc>
                  <a:txBody>
                    <a:bodyPr/>
                    <a:lstStyle/>
                    <a:p>
                      <a:pPr algn="ctr"/>
                      <a:r>
                        <a:rPr lang="fr-FR" sz="1050" dirty="0" smtClean="0">
                          <a:latin typeface="Short Stack" panose="02010500040000000007" pitchFamily="2" charset="0"/>
                        </a:rPr>
                        <a:t>devoir</a:t>
                      </a:r>
                      <a:endParaRPr lang="fr-FR" sz="1050" dirty="0">
                        <a:latin typeface="Short Stack" panose="02010500040000000007" pitchFamily="2" charset="0"/>
                      </a:endParaRPr>
                    </a:p>
                  </a:txBody>
                  <a:tcPr anchor="ctr"/>
                </a:tc>
                <a:tc>
                  <a:txBody>
                    <a:bodyPr/>
                    <a:lstStyle/>
                    <a:p>
                      <a:pPr algn="ctr"/>
                      <a:r>
                        <a:rPr lang="fr-FR" sz="1050" dirty="0" smtClean="0">
                          <a:latin typeface="Short Stack" panose="02010500040000000007" pitchFamily="2" charset="0"/>
                        </a:rPr>
                        <a:t>aller</a:t>
                      </a:r>
                      <a:endParaRPr lang="fr-FR" sz="1050" dirty="0">
                        <a:latin typeface="Short Stack" panose="02010500040000000007" pitchFamily="2" charset="0"/>
                      </a:endParaRPr>
                    </a:p>
                  </a:txBody>
                  <a:tcPr anchor="ctr"/>
                </a:tc>
              </a:tr>
              <a:tr h="348419">
                <a:tc>
                  <a:txBody>
                    <a:bodyPr/>
                    <a:lstStyle/>
                    <a:p>
                      <a:pPr algn="l"/>
                      <a:r>
                        <a:rPr lang="fr-FR" sz="900" dirty="0" smtClean="0">
                          <a:latin typeface="Short Stack" panose="02010500040000000007" pitchFamily="2" charset="0"/>
                        </a:rPr>
                        <a:t>Je</a:t>
                      </a:r>
                      <a:endParaRPr lang="fr-FR" sz="9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donnerai</a:t>
                      </a:r>
                      <a:endParaRPr lang="fr-FR" sz="1100" dirty="0">
                        <a:solidFill>
                          <a:srgbClr val="FF0000"/>
                        </a:solidFill>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réagirai</a:t>
                      </a:r>
                      <a:endParaRPr lang="fr-FR" sz="1100" dirty="0">
                        <a:solidFill>
                          <a:srgbClr val="FF0000"/>
                        </a:solidFill>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jouerai</a:t>
                      </a:r>
                      <a:endParaRPr lang="fr-FR" sz="1100" dirty="0">
                        <a:solidFill>
                          <a:srgbClr val="FF0000"/>
                        </a:solidFill>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devrai</a:t>
                      </a:r>
                      <a:endParaRPr lang="fr-FR" sz="1100" dirty="0">
                        <a:solidFill>
                          <a:srgbClr val="FF0000"/>
                        </a:solidFill>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irai</a:t>
                      </a:r>
                      <a:endParaRPr lang="fr-FR" sz="1100" dirty="0">
                        <a:solidFill>
                          <a:srgbClr val="FF0000"/>
                        </a:solidFill>
                        <a:latin typeface="Short Stack" panose="02010500040000000007" pitchFamily="2" charset="0"/>
                      </a:endParaRPr>
                    </a:p>
                  </a:txBody>
                  <a:tcPr anchor="ctr"/>
                </a:tc>
              </a:tr>
              <a:tr h="348419">
                <a:tc>
                  <a:txBody>
                    <a:bodyPr/>
                    <a:lstStyle/>
                    <a:p>
                      <a:pPr algn="l"/>
                      <a:r>
                        <a:rPr lang="fr-FR" sz="900" dirty="0" smtClean="0">
                          <a:latin typeface="Short Stack" panose="02010500040000000007" pitchFamily="2" charset="0"/>
                        </a:rPr>
                        <a:t>Tu</a:t>
                      </a:r>
                      <a:endParaRPr lang="fr-FR" sz="9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donneras</a:t>
                      </a:r>
                      <a:endParaRPr lang="fr-FR" sz="11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réagiras</a:t>
                      </a:r>
                      <a:endParaRPr lang="fr-FR" sz="1100" dirty="0">
                        <a:solidFill>
                          <a:srgbClr val="FF0000"/>
                        </a:solidFill>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joueras</a:t>
                      </a:r>
                      <a:endParaRPr lang="fr-FR" sz="11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devras</a:t>
                      </a:r>
                      <a:endParaRPr lang="fr-FR" sz="1100" dirty="0">
                        <a:solidFill>
                          <a:srgbClr val="FF0000"/>
                        </a:solidFill>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iras</a:t>
                      </a:r>
                      <a:endParaRPr lang="fr-FR" sz="1100" dirty="0">
                        <a:solidFill>
                          <a:srgbClr val="FF0000"/>
                        </a:solidFill>
                        <a:latin typeface="Short Stack" panose="02010500040000000007" pitchFamily="2" charset="0"/>
                      </a:endParaRPr>
                    </a:p>
                  </a:txBody>
                  <a:tcPr anchor="ctr"/>
                </a:tc>
              </a:tr>
              <a:tr h="348419">
                <a:tc>
                  <a:txBody>
                    <a:bodyPr/>
                    <a:lstStyle/>
                    <a:p>
                      <a:pPr algn="l"/>
                      <a:r>
                        <a:rPr lang="fr-FR" sz="900" dirty="0" smtClean="0">
                          <a:latin typeface="Short Stack" panose="02010500040000000007" pitchFamily="2" charset="0"/>
                        </a:rPr>
                        <a:t>Il</a:t>
                      </a:r>
                      <a:endParaRPr lang="fr-FR" sz="9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donnera</a:t>
                      </a:r>
                      <a:endParaRPr lang="fr-FR" sz="11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réagira</a:t>
                      </a:r>
                      <a:endParaRPr lang="fr-FR" sz="1100" dirty="0">
                        <a:solidFill>
                          <a:srgbClr val="FF0000"/>
                        </a:solidFill>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jouera</a:t>
                      </a:r>
                      <a:endParaRPr lang="fr-FR" sz="11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devra</a:t>
                      </a:r>
                      <a:endParaRPr lang="fr-FR" sz="1100" dirty="0">
                        <a:solidFill>
                          <a:srgbClr val="FF0000"/>
                        </a:solidFill>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ira</a:t>
                      </a:r>
                      <a:endParaRPr lang="fr-FR" sz="1100" dirty="0">
                        <a:latin typeface="Short Stack" panose="02010500040000000007" pitchFamily="2" charset="0"/>
                      </a:endParaRPr>
                    </a:p>
                  </a:txBody>
                  <a:tcPr anchor="ctr"/>
                </a:tc>
              </a:tr>
              <a:tr h="348419">
                <a:tc>
                  <a:txBody>
                    <a:bodyPr/>
                    <a:lstStyle/>
                    <a:p>
                      <a:pPr algn="l"/>
                      <a:r>
                        <a:rPr lang="fr-FR" sz="900" dirty="0" smtClean="0">
                          <a:latin typeface="Short Stack" panose="02010500040000000007" pitchFamily="2" charset="0"/>
                        </a:rPr>
                        <a:t>Nous </a:t>
                      </a:r>
                      <a:endParaRPr lang="fr-FR" sz="9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donnerons</a:t>
                      </a:r>
                      <a:endParaRPr lang="fr-FR" sz="11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réagirons</a:t>
                      </a:r>
                      <a:endParaRPr lang="fr-FR" sz="1100" dirty="0">
                        <a:solidFill>
                          <a:srgbClr val="FF0000"/>
                        </a:solidFill>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jouerons</a:t>
                      </a:r>
                      <a:endParaRPr lang="fr-FR" sz="11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devrons</a:t>
                      </a:r>
                      <a:endParaRPr lang="fr-FR" sz="1100" dirty="0">
                        <a:solidFill>
                          <a:srgbClr val="FF0000"/>
                        </a:solidFill>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irons</a:t>
                      </a:r>
                      <a:endParaRPr lang="fr-FR" sz="1100" dirty="0">
                        <a:latin typeface="Short Stack" panose="02010500040000000007" pitchFamily="2" charset="0"/>
                      </a:endParaRPr>
                    </a:p>
                  </a:txBody>
                  <a:tcPr anchor="ctr"/>
                </a:tc>
              </a:tr>
              <a:tr h="348419">
                <a:tc>
                  <a:txBody>
                    <a:bodyPr/>
                    <a:lstStyle/>
                    <a:p>
                      <a:pPr algn="l"/>
                      <a:r>
                        <a:rPr lang="fr-FR" sz="900" dirty="0" smtClean="0">
                          <a:latin typeface="Short Stack" panose="02010500040000000007" pitchFamily="2" charset="0"/>
                        </a:rPr>
                        <a:t>Vous</a:t>
                      </a:r>
                      <a:endParaRPr lang="fr-FR" sz="9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donnerez</a:t>
                      </a:r>
                      <a:endParaRPr lang="fr-FR" sz="11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réagirez</a:t>
                      </a:r>
                      <a:endParaRPr lang="fr-FR" sz="1100" dirty="0">
                        <a:solidFill>
                          <a:srgbClr val="FF0000"/>
                        </a:solidFill>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jouerez</a:t>
                      </a:r>
                      <a:endParaRPr lang="fr-FR" sz="11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devrez</a:t>
                      </a:r>
                      <a:endParaRPr lang="fr-FR" sz="1100" dirty="0">
                        <a:solidFill>
                          <a:srgbClr val="FF0000"/>
                        </a:solidFill>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irez</a:t>
                      </a:r>
                      <a:endParaRPr lang="fr-FR" sz="1100" dirty="0">
                        <a:latin typeface="Short Stack" panose="02010500040000000007" pitchFamily="2" charset="0"/>
                      </a:endParaRPr>
                    </a:p>
                  </a:txBody>
                  <a:tcPr anchor="ctr"/>
                </a:tc>
              </a:tr>
              <a:tr h="348419">
                <a:tc>
                  <a:txBody>
                    <a:bodyPr/>
                    <a:lstStyle/>
                    <a:p>
                      <a:pPr algn="l"/>
                      <a:r>
                        <a:rPr lang="fr-FR" sz="900" dirty="0" smtClean="0">
                          <a:latin typeface="Short Stack" panose="02010500040000000007" pitchFamily="2" charset="0"/>
                        </a:rPr>
                        <a:t>Ils </a:t>
                      </a:r>
                      <a:endParaRPr lang="fr-FR" sz="9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donneront</a:t>
                      </a:r>
                      <a:endParaRPr lang="fr-FR" sz="11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réagiront</a:t>
                      </a:r>
                      <a:endParaRPr lang="fr-FR" sz="1100" dirty="0">
                        <a:solidFill>
                          <a:srgbClr val="FF0000"/>
                        </a:solidFill>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joueront</a:t>
                      </a:r>
                      <a:endParaRPr lang="fr-FR" sz="1100" dirty="0">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devront</a:t>
                      </a:r>
                      <a:endParaRPr lang="fr-FR" sz="1100" dirty="0">
                        <a:solidFill>
                          <a:srgbClr val="FF0000"/>
                        </a:solidFill>
                        <a:latin typeface="Short Stack" panose="02010500040000000007" pitchFamily="2" charset="0"/>
                      </a:endParaRPr>
                    </a:p>
                  </a:txBody>
                  <a:tcPr anchor="ctr"/>
                </a:tc>
                <a:tc>
                  <a:txBody>
                    <a:bodyPr/>
                    <a:lstStyle/>
                    <a:p>
                      <a:pPr algn="ctr"/>
                      <a:r>
                        <a:rPr lang="fr-FR" sz="1100" dirty="0" smtClean="0">
                          <a:solidFill>
                            <a:srgbClr val="FF0000"/>
                          </a:solidFill>
                          <a:latin typeface="Short Stack" panose="02010500040000000007" pitchFamily="2" charset="0"/>
                        </a:rPr>
                        <a:t>iront</a:t>
                      </a:r>
                      <a:endParaRPr lang="fr-FR" sz="1100" dirty="0">
                        <a:latin typeface="Short Stack" panose="02010500040000000007" pitchFamily="2" charset="0"/>
                      </a:endParaRPr>
                    </a:p>
                  </a:txBody>
                  <a:tcPr anchor="ctr"/>
                </a:tc>
              </a:tr>
            </a:tbl>
          </a:graphicData>
        </a:graphic>
      </p:graphicFrame>
      <p:sp>
        <p:nvSpPr>
          <p:cNvPr id="42" name="Rectangle à coins arrondis 41"/>
          <p:cNvSpPr/>
          <p:nvPr/>
        </p:nvSpPr>
        <p:spPr>
          <a:xfrm>
            <a:off x="612056" y="7759253"/>
            <a:ext cx="6696744" cy="2736304"/>
          </a:xfrm>
          <a:prstGeom prst="roundRect">
            <a:avLst>
              <a:gd name="adj" fmla="val 4272"/>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Larme 47"/>
          <p:cNvSpPr/>
          <p:nvPr/>
        </p:nvSpPr>
        <p:spPr>
          <a:xfrm>
            <a:off x="753037" y="7867266"/>
            <a:ext cx="324036" cy="328101"/>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ZoneTexte 49"/>
          <p:cNvSpPr txBox="1"/>
          <p:nvPr/>
        </p:nvSpPr>
        <p:spPr>
          <a:xfrm>
            <a:off x="728412" y="7831261"/>
            <a:ext cx="6106272" cy="369332"/>
          </a:xfrm>
          <a:prstGeom prst="rect">
            <a:avLst/>
          </a:prstGeom>
          <a:noFill/>
        </p:spPr>
        <p:txBody>
          <a:bodyPr wrap="square" rtlCol="0">
            <a:spAutoFit/>
          </a:bodyPr>
          <a:lstStyle/>
          <a:p>
            <a:r>
              <a:rPr lang="fr-FR" sz="1800" b="1" dirty="0" smtClean="0">
                <a:latin typeface="Fineliner Script" pitchFamily="50" charset="0"/>
              </a:rPr>
              <a:t> 3   </a:t>
            </a:r>
            <a:r>
              <a:rPr lang="fr-FR" sz="1400" dirty="0" smtClean="0">
                <a:latin typeface="Mrs Chocolat" pitchFamily="2" charset="0"/>
              </a:rPr>
              <a:t>Relève les verbes conjugués à l’imparfait et écris leur infinitif</a:t>
            </a:r>
            <a:endParaRPr lang="fr-FR" sz="1400" dirty="0">
              <a:latin typeface="Mrs Chocolat" pitchFamily="2" charset="0"/>
            </a:endParaRPr>
          </a:p>
        </p:txBody>
      </p:sp>
      <p:sp>
        <p:nvSpPr>
          <p:cNvPr id="51" name="ZoneTexte 50"/>
          <p:cNvSpPr txBox="1"/>
          <p:nvPr/>
        </p:nvSpPr>
        <p:spPr>
          <a:xfrm>
            <a:off x="658526" y="8191301"/>
            <a:ext cx="6650274" cy="738664"/>
          </a:xfrm>
          <a:prstGeom prst="rect">
            <a:avLst/>
          </a:prstGeom>
          <a:noFill/>
        </p:spPr>
        <p:txBody>
          <a:bodyPr wrap="square" rtlCol="0">
            <a:spAutoFit/>
          </a:bodyPr>
          <a:lstStyle/>
          <a:p>
            <a:pPr>
              <a:spcAft>
                <a:spcPts val="600"/>
              </a:spcAft>
            </a:pPr>
            <a:r>
              <a:rPr lang="fr-FR" sz="1050" dirty="0" smtClean="0">
                <a:latin typeface="Short Stack" panose="02010500040000000007" pitchFamily="2" charset="0"/>
              </a:rPr>
              <a:t>L’année dernière, plusieurs élèves </a:t>
            </a:r>
            <a:r>
              <a:rPr lang="fr-FR" sz="1050" u="sng" dirty="0" smtClean="0">
                <a:solidFill>
                  <a:srgbClr val="FF0000"/>
                </a:solidFill>
                <a:latin typeface="Short Stack" panose="02010500040000000007" pitchFamily="2" charset="0"/>
              </a:rPr>
              <a:t>participaient</a:t>
            </a:r>
            <a:r>
              <a:rPr lang="fr-FR" sz="1050" dirty="0" smtClean="0">
                <a:latin typeface="Short Stack" panose="02010500040000000007" pitchFamily="2" charset="0"/>
              </a:rPr>
              <a:t> au conseil municipal des jeunes. Chloé et moi </a:t>
            </a:r>
            <a:r>
              <a:rPr lang="fr-FR" sz="1050" u="sng" dirty="0" smtClean="0">
                <a:solidFill>
                  <a:srgbClr val="FF0000"/>
                </a:solidFill>
                <a:latin typeface="Short Stack" panose="02010500040000000007" pitchFamily="2" charset="0"/>
              </a:rPr>
              <a:t>étions</a:t>
            </a:r>
            <a:r>
              <a:rPr lang="fr-FR" sz="1050" dirty="0" smtClean="0">
                <a:latin typeface="Short Stack" panose="02010500040000000007" pitchFamily="2" charset="0"/>
              </a:rPr>
              <a:t> les élus de la classe de CM1 et nous </a:t>
            </a:r>
            <a:r>
              <a:rPr lang="fr-FR" sz="1050" u="sng" dirty="0" smtClean="0">
                <a:solidFill>
                  <a:srgbClr val="FF0000"/>
                </a:solidFill>
                <a:latin typeface="Short Stack" panose="02010500040000000007" pitchFamily="2" charset="0"/>
              </a:rPr>
              <a:t>prenions</a:t>
            </a:r>
            <a:r>
              <a:rPr lang="fr-FR" sz="1050" dirty="0" smtClean="0">
                <a:latin typeface="Short Stack" panose="02010500040000000007" pitchFamily="2" charset="0"/>
              </a:rPr>
              <a:t> notre rôle au sérieux. Nous </a:t>
            </a:r>
            <a:r>
              <a:rPr lang="fr-FR" sz="1050" u="sng" dirty="0" smtClean="0">
                <a:solidFill>
                  <a:srgbClr val="FF0000"/>
                </a:solidFill>
                <a:latin typeface="Short Stack" panose="02010500040000000007" pitchFamily="2" charset="0"/>
              </a:rPr>
              <a:t>recueillions</a:t>
            </a:r>
            <a:r>
              <a:rPr lang="fr-FR" sz="1050" dirty="0" smtClean="0">
                <a:latin typeface="Short Stack" panose="02010500040000000007" pitchFamily="2" charset="0"/>
              </a:rPr>
              <a:t> les propositions de nos camarades et nous les </a:t>
            </a:r>
            <a:r>
              <a:rPr lang="fr-FR" sz="1050" u="sng" dirty="0" smtClean="0">
                <a:solidFill>
                  <a:srgbClr val="FF0000"/>
                </a:solidFill>
                <a:latin typeface="Short Stack" panose="02010500040000000007" pitchFamily="2" charset="0"/>
              </a:rPr>
              <a:t>exposions</a:t>
            </a:r>
            <a:r>
              <a:rPr lang="fr-FR" sz="1050" dirty="0" smtClean="0">
                <a:latin typeface="Short Stack" panose="02010500040000000007" pitchFamily="2" charset="0"/>
              </a:rPr>
              <a:t> au maire de notre ville. Nous </a:t>
            </a:r>
            <a:r>
              <a:rPr lang="fr-FR" sz="1050" u="sng" dirty="0" smtClean="0">
                <a:solidFill>
                  <a:srgbClr val="FF0000"/>
                </a:solidFill>
                <a:latin typeface="Short Stack" panose="02010500040000000007" pitchFamily="2" charset="0"/>
              </a:rPr>
              <a:t>établissions</a:t>
            </a:r>
            <a:r>
              <a:rPr lang="fr-FR" sz="1050" dirty="0" smtClean="0">
                <a:latin typeface="Short Stack" panose="02010500040000000007" pitchFamily="2" charset="0"/>
              </a:rPr>
              <a:t> alors un programme.</a:t>
            </a:r>
            <a:endParaRPr lang="fr-FR" sz="1050" dirty="0">
              <a:latin typeface="Short Stack" panose="02010500040000000007" pitchFamily="2" charset="0"/>
            </a:endParaRPr>
          </a:p>
        </p:txBody>
      </p:sp>
      <p:graphicFrame>
        <p:nvGraphicFramePr>
          <p:cNvPr id="54" name="Tableau 53"/>
          <p:cNvGraphicFramePr>
            <a:graphicFrameLocks noGrp="1"/>
          </p:cNvGraphicFramePr>
          <p:nvPr>
            <p:extLst>
              <p:ext uri="{D42A27DB-BD31-4B8C-83A1-F6EECF244321}">
                <p14:modId xmlns:p14="http://schemas.microsoft.com/office/powerpoint/2010/main" val="1593692671"/>
              </p:ext>
            </p:extLst>
          </p:nvPr>
        </p:nvGraphicFramePr>
        <p:xfrm>
          <a:off x="740681" y="8983390"/>
          <a:ext cx="3142702" cy="1368151"/>
        </p:xfrm>
        <a:graphic>
          <a:graphicData uri="http://schemas.openxmlformats.org/drawingml/2006/table">
            <a:tbl>
              <a:tblPr firstRow="1" bandRow="1">
                <a:tableStyleId>{5940675A-B579-460E-94D1-54222C63F5DA}</a:tableStyleId>
              </a:tblPr>
              <a:tblGrid>
                <a:gridCol w="1571351"/>
                <a:gridCol w="1571351"/>
              </a:tblGrid>
              <a:tr h="293725">
                <a:tc>
                  <a:txBody>
                    <a:bodyPr/>
                    <a:lstStyle/>
                    <a:p>
                      <a:pPr algn="ctr"/>
                      <a:r>
                        <a:rPr lang="fr-FR" sz="1050" dirty="0" smtClean="0">
                          <a:latin typeface="Short Stack" panose="02010500040000000007" pitchFamily="2" charset="0"/>
                        </a:rPr>
                        <a:t>Verbe conjugué</a:t>
                      </a:r>
                      <a:endParaRPr lang="fr-FR" sz="1050" dirty="0">
                        <a:latin typeface="Short Stack" panose="02010500040000000007" pitchFamily="2" charset="0"/>
                      </a:endParaRPr>
                    </a:p>
                  </a:txBody>
                  <a:tcPr anchor="ctr"/>
                </a:tc>
                <a:tc>
                  <a:txBody>
                    <a:bodyPr/>
                    <a:lstStyle/>
                    <a:p>
                      <a:pPr algn="ctr"/>
                      <a:r>
                        <a:rPr lang="fr-FR" sz="1050" dirty="0" smtClean="0">
                          <a:latin typeface="Short Stack" panose="02010500040000000007" pitchFamily="2" charset="0"/>
                        </a:rPr>
                        <a:t>infinitif</a:t>
                      </a:r>
                      <a:endParaRPr lang="fr-FR" sz="1050" dirty="0">
                        <a:latin typeface="Short Stack" panose="02010500040000000007" pitchFamily="2" charset="0"/>
                      </a:endParaRPr>
                    </a:p>
                  </a:txBody>
                  <a:tcPr anchor="ctr"/>
                </a:tc>
              </a:tr>
              <a:tr h="358142">
                <a:tc>
                  <a:txBody>
                    <a:bodyPr/>
                    <a:lstStyle/>
                    <a:p>
                      <a:pPr algn="l"/>
                      <a:r>
                        <a:rPr lang="fr-FR" sz="1100" dirty="0" smtClean="0">
                          <a:latin typeface="Short Stack" panose="02010500040000000007" pitchFamily="2" charset="0"/>
                        </a:rPr>
                        <a:t>1. </a:t>
                      </a:r>
                      <a:r>
                        <a:rPr lang="fr-FR" sz="1100" dirty="0" smtClean="0">
                          <a:solidFill>
                            <a:srgbClr val="FF0000"/>
                          </a:solidFill>
                          <a:latin typeface="Short Stack" panose="02010500040000000007" pitchFamily="2" charset="0"/>
                        </a:rPr>
                        <a:t>participaient</a:t>
                      </a:r>
                      <a:endParaRPr lang="fr-FR" sz="1100" dirty="0">
                        <a:solidFill>
                          <a:srgbClr val="FF0000"/>
                        </a:solidFill>
                        <a:latin typeface="Short Stack" panose="02010500040000000007" pitchFamily="2" charset="0"/>
                      </a:endParaRPr>
                    </a:p>
                  </a:txBody>
                  <a:tcPr anchor="ctr"/>
                </a:tc>
                <a:tc>
                  <a:txBody>
                    <a:bodyPr/>
                    <a:lstStyle/>
                    <a:p>
                      <a:pPr algn="l"/>
                      <a:r>
                        <a:rPr lang="fr-FR" sz="1100" dirty="0" smtClean="0">
                          <a:solidFill>
                            <a:srgbClr val="FF0000"/>
                          </a:solidFill>
                          <a:latin typeface="Short Stack" panose="02010500040000000007" pitchFamily="2" charset="0"/>
                        </a:rPr>
                        <a:t>participer</a:t>
                      </a:r>
                      <a:endParaRPr lang="fr-FR" sz="1100" dirty="0">
                        <a:solidFill>
                          <a:srgbClr val="FF0000"/>
                        </a:solidFill>
                        <a:latin typeface="Short Stack" panose="02010500040000000007" pitchFamily="2" charset="0"/>
                      </a:endParaRPr>
                    </a:p>
                  </a:txBody>
                  <a:tcPr anchor="ctr"/>
                </a:tc>
              </a:tr>
              <a:tr h="358142">
                <a:tc>
                  <a:txBody>
                    <a:bodyPr/>
                    <a:lstStyle/>
                    <a:p>
                      <a:pPr algn="l"/>
                      <a:r>
                        <a:rPr lang="fr-FR" sz="1100" dirty="0" smtClean="0">
                          <a:latin typeface="Short Stack" panose="02010500040000000007" pitchFamily="2" charset="0"/>
                        </a:rPr>
                        <a:t>2. </a:t>
                      </a:r>
                      <a:r>
                        <a:rPr lang="fr-FR" sz="1100" dirty="0" smtClean="0">
                          <a:solidFill>
                            <a:srgbClr val="FF0000"/>
                          </a:solidFill>
                          <a:latin typeface="Short Stack" panose="02010500040000000007" pitchFamily="2" charset="0"/>
                        </a:rPr>
                        <a:t>étions</a:t>
                      </a:r>
                      <a:endParaRPr lang="fr-FR" sz="1100" dirty="0">
                        <a:solidFill>
                          <a:srgbClr val="FF0000"/>
                        </a:solidFill>
                        <a:latin typeface="Short Stack" panose="02010500040000000007" pitchFamily="2" charset="0"/>
                      </a:endParaRPr>
                    </a:p>
                  </a:txBody>
                  <a:tcPr anchor="ctr"/>
                </a:tc>
                <a:tc>
                  <a:txBody>
                    <a:bodyPr/>
                    <a:lstStyle/>
                    <a:p>
                      <a:pPr algn="l"/>
                      <a:r>
                        <a:rPr lang="fr-FR" sz="1100" dirty="0" smtClean="0">
                          <a:solidFill>
                            <a:srgbClr val="FF0000"/>
                          </a:solidFill>
                          <a:latin typeface="Short Stack" panose="02010500040000000007" pitchFamily="2" charset="0"/>
                        </a:rPr>
                        <a:t>étions</a:t>
                      </a:r>
                      <a:endParaRPr lang="fr-FR" sz="1100" dirty="0">
                        <a:solidFill>
                          <a:srgbClr val="FF0000"/>
                        </a:solidFill>
                        <a:latin typeface="Short Stack" panose="02010500040000000007" pitchFamily="2" charset="0"/>
                      </a:endParaRPr>
                    </a:p>
                  </a:txBody>
                  <a:tcPr anchor="ctr"/>
                </a:tc>
              </a:tr>
              <a:tr h="358142">
                <a:tc>
                  <a:txBody>
                    <a:bodyPr/>
                    <a:lstStyle/>
                    <a:p>
                      <a:pPr algn="l"/>
                      <a:r>
                        <a:rPr lang="fr-FR" sz="1100" dirty="0" smtClean="0">
                          <a:latin typeface="Short Stack" panose="02010500040000000007" pitchFamily="2" charset="0"/>
                        </a:rPr>
                        <a:t>3. </a:t>
                      </a:r>
                      <a:r>
                        <a:rPr lang="fr-FR" sz="1100" dirty="0" smtClean="0">
                          <a:solidFill>
                            <a:srgbClr val="FF0000"/>
                          </a:solidFill>
                          <a:latin typeface="Short Stack" panose="02010500040000000007" pitchFamily="2" charset="0"/>
                        </a:rPr>
                        <a:t>prenions</a:t>
                      </a:r>
                      <a:endParaRPr lang="fr-FR" sz="1100" dirty="0">
                        <a:solidFill>
                          <a:srgbClr val="FF0000"/>
                        </a:solidFill>
                        <a:latin typeface="Short Stack" panose="02010500040000000007" pitchFamily="2" charset="0"/>
                      </a:endParaRPr>
                    </a:p>
                  </a:txBody>
                  <a:tcPr anchor="ctr"/>
                </a:tc>
                <a:tc>
                  <a:txBody>
                    <a:bodyPr/>
                    <a:lstStyle/>
                    <a:p>
                      <a:pPr algn="l"/>
                      <a:r>
                        <a:rPr lang="fr-FR" sz="1100" dirty="0" smtClean="0">
                          <a:solidFill>
                            <a:srgbClr val="FF0000"/>
                          </a:solidFill>
                          <a:latin typeface="Short Stack" panose="02010500040000000007" pitchFamily="2" charset="0"/>
                        </a:rPr>
                        <a:t>prenions</a:t>
                      </a:r>
                      <a:endParaRPr lang="fr-FR" sz="1100" dirty="0">
                        <a:solidFill>
                          <a:srgbClr val="FF0000"/>
                        </a:solidFill>
                        <a:latin typeface="Short Stack" panose="02010500040000000007" pitchFamily="2" charset="0"/>
                      </a:endParaRPr>
                    </a:p>
                  </a:txBody>
                  <a:tcPr anchor="ctr"/>
                </a:tc>
              </a:tr>
            </a:tbl>
          </a:graphicData>
        </a:graphic>
      </p:graphicFrame>
      <p:graphicFrame>
        <p:nvGraphicFramePr>
          <p:cNvPr id="55" name="Tableau 54"/>
          <p:cNvGraphicFramePr>
            <a:graphicFrameLocks noGrp="1"/>
          </p:cNvGraphicFramePr>
          <p:nvPr>
            <p:extLst>
              <p:ext uri="{D42A27DB-BD31-4B8C-83A1-F6EECF244321}">
                <p14:modId xmlns:p14="http://schemas.microsoft.com/office/powerpoint/2010/main" val="402819887"/>
              </p:ext>
            </p:extLst>
          </p:nvPr>
        </p:nvGraphicFramePr>
        <p:xfrm>
          <a:off x="4039710" y="8983389"/>
          <a:ext cx="3173578" cy="1365580"/>
        </p:xfrm>
        <a:graphic>
          <a:graphicData uri="http://schemas.openxmlformats.org/drawingml/2006/table">
            <a:tbl>
              <a:tblPr firstRow="1" bandRow="1">
                <a:tableStyleId>{5940675A-B579-460E-94D1-54222C63F5DA}</a:tableStyleId>
              </a:tblPr>
              <a:tblGrid>
                <a:gridCol w="1586789"/>
                <a:gridCol w="1586789"/>
              </a:tblGrid>
              <a:tr h="293173">
                <a:tc>
                  <a:txBody>
                    <a:bodyPr/>
                    <a:lstStyle/>
                    <a:p>
                      <a:pPr algn="ctr"/>
                      <a:r>
                        <a:rPr lang="fr-FR" sz="1050" dirty="0" smtClean="0">
                          <a:latin typeface="Short Stack" panose="02010500040000000007" pitchFamily="2" charset="0"/>
                        </a:rPr>
                        <a:t>Verbe conjugué</a:t>
                      </a:r>
                      <a:endParaRPr lang="fr-FR" sz="1050" dirty="0">
                        <a:latin typeface="Short Stack" panose="02010500040000000007" pitchFamily="2" charset="0"/>
                      </a:endParaRPr>
                    </a:p>
                  </a:txBody>
                  <a:tcPr anchor="ctr"/>
                </a:tc>
                <a:tc>
                  <a:txBody>
                    <a:bodyPr/>
                    <a:lstStyle/>
                    <a:p>
                      <a:pPr algn="ctr"/>
                      <a:r>
                        <a:rPr lang="fr-FR" sz="1050" dirty="0" smtClean="0">
                          <a:latin typeface="Short Stack" panose="02010500040000000007" pitchFamily="2" charset="0"/>
                        </a:rPr>
                        <a:t>infinitif</a:t>
                      </a:r>
                      <a:endParaRPr lang="fr-FR" sz="1050" dirty="0">
                        <a:latin typeface="Short Stack" panose="02010500040000000007" pitchFamily="2" charset="0"/>
                      </a:endParaRPr>
                    </a:p>
                  </a:txBody>
                  <a:tcPr anchor="ctr"/>
                </a:tc>
              </a:tr>
              <a:tr h="357469">
                <a:tc>
                  <a:txBody>
                    <a:bodyPr/>
                    <a:lstStyle/>
                    <a:p>
                      <a:pPr algn="l"/>
                      <a:r>
                        <a:rPr lang="fr-FR" sz="1100" dirty="0" smtClean="0">
                          <a:latin typeface="Short Stack" panose="02010500040000000007" pitchFamily="2" charset="0"/>
                        </a:rPr>
                        <a:t>4. </a:t>
                      </a:r>
                      <a:r>
                        <a:rPr lang="fr-FR" sz="1100" dirty="0" smtClean="0">
                          <a:solidFill>
                            <a:srgbClr val="FF0000"/>
                          </a:solidFill>
                          <a:latin typeface="Short Stack" panose="02010500040000000007" pitchFamily="2" charset="0"/>
                        </a:rPr>
                        <a:t>recueillions</a:t>
                      </a:r>
                      <a:endParaRPr lang="fr-FR" sz="1100" dirty="0">
                        <a:solidFill>
                          <a:srgbClr val="FF0000"/>
                        </a:solidFill>
                        <a:latin typeface="Short Stack" panose="02010500040000000007" pitchFamily="2" charset="0"/>
                      </a:endParaRPr>
                    </a:p>
                  </a:txBody>
                  <a:tcPr anchor="ctr"/>
                </a:tc>
                <a:tc>
                  <a:txBody>
                    <a:bodyPr/>
                    <a:lstStyle/>
                    <a:p>
                      <a:pPr algn="l"/>
                      <a:r>
                        <a:rPr lang="fr-FR" sz="1100" dirty="0" smtClean="0">
                          <a:solidFill>
                            <a:srgbClr val="FF0000"/>
                          </a:solidFill>
                          <a:latin typeface="Short Stack" panose="02010500040000000007" pitchFamily="2" charset="0"/>
                        </a:rPr>
                        <a:t>recueillir</a:t>
                      </a:r>
                      <a:endParaRPr lang="fr-FR" sz="1100" dirty="0">
                        <a:solidFill>
                          <a:srgbClr val="FF0000"/>
                        </a:solidFill>
                        <a:latin typeface="Short Stack" panose="02010500040000000007" pitchFamily="2" charset="0"/>
                      </a:endParaRPr>
                    </a:p>
                  </a:txBody>
                  <a:tcPr anchor="ctr"/>
                </a:tc>
              </a:tr>
              <a:tr h="357469">
                <a:tc>
                  <a:txBody>
                    <a:bodyPr/>
                    <a:lstStyle/>
                    <a:p>
                      <a:pPr algn="l"/>
                      <a:r>
                        <a:rPr lang="fr-FR" sz="1100" dirty="0" smtClean="0">
                          <a:latin typeface="Short Stack" panose="02010500040000000007" pitchFamily="2" charset="0"/>
                        </a:rPr>
                        <a:t>5.</a:t>
                      </a:r>
                      <a:r>
                        <a:rPr lang="fr-FR" sz="1100" baseline="0" dirty="0" smtClean="0">
                          <a:latin typeface="Short Stack" panose="02010500040000000007" pitchFamily="2" charset="0"/>
                        </a:rPr>
                        <a:t> </a:t>
                      </a:r>
                      <a:r>
                        <a:rPr lang="fr-FR" sz="1100" baseline="0" dirty="0" smtClean="0">
                          <a:solidFill>
                            <a:srgbClr val="FF0000"/>
                          </a:solidFill>
                          <a:latin typeface="Short Stack" panose="02010500040000000007" pitchFamily="2" charset="0"/>
                        </a:rPr>
                        <a:t>exposions</a:t>
                      </a:r>
                      <a:endParaRPr lang="fr-FR" sz="1100" dirty="0">
                        <a:solidFill>
                          <a:srgbClr val="FF0000"/>
                        </a:solidFill>
                        <a:latin typeface="Short Stack" panose="02010500040000000007" pitchFamily="2" charset="0"/>
                      </a:endParaRPr>
                    </a:p>
                  </a:txBody>
                  <a:tcPr anchor="ctr"/>
                </a:tc>
                <a:tc>
                  <a:txBody>
                    <a:bodyPr/>
                    <a:lstStyle/>
                    <a:p>
                      <a:pPr algn="l"/>
                      <a:r>
                        <a:rPr lang="fr-FR" sz="1100" dirty="0" smtClean="0">
                          <a:solidFill>
                            <a:srgbClr val="FF0000"/>
                          </a:solidFill>
                          <a:latin typeface="Short Stack" panose="02010500040000000007" pitchFamily="2" charset="0"/>
                        </a:rPr>
                        <a:t>exposer</a:t>
                      </a:r>
                      <a:endParaRPr lang="fr-FR" sz="1100" dirty="0">
                        <a:solidFill>
                          <a:srgbClr val="FF0000"/>
                        </a:solidFill>
                        <a:latin typeface="Short Stack" panose="02010500040000000007" pitchFamily="2" charset="0"/>
                      </a:endParaRPr>
                    </a:p>
                  </a:txBody>
                  <a:tcPr anchor="ctr"/>
                </a:tc>
              </a:tr>
              <a:tr h="357469">
                <a:tc>
                  <a:txBody>
                    <a:bodyPr/>
                    <a:lstStyle/>
                    <a:p>
                      <a:pPr algn="l"/>
                      <a:r>
                        <a:rPr lang="fr-FR" sz="1100" dirty="0" smtClean="0">
                          <a:latin typeface="Short Stack" panose="02010500040000000007" pitchFamily="2" charset="0"/>
                        </a:rPr>
                        <a:t>6. </a:t>
                      </a:r>
                      <a:r>
                        <a:rPr lang="fr-FR" sz="1100" dirty="0" smtClean="0">
                          <a:solidFill>
                            <a:srgbClr val="FF0000"/>
                          </a:solidFill>
                          <a:latin typeface="Short Stack" panose="02010500040000000007" pitchFamily="2" charset="0"/>
                        </a:rPr>
                        <a:t>établissions</a:t>
                      </a:r>
                      <a:endParaRPr lang="fr-FR" sz="1100" dirty="0">
                        <a:solidFill>
                          <a:srgbClr val="FF0000"/>
                        </a:solidFill>
                        <a:latin typeface="Short Stack" panose="02010500040000000007" pitchFamily="2" charset="0"/>
                      </a:endParaRPr>
                    </a:p>
                  </a:txBody>
                  <a:tcPr anchor="ctr"/>
                </a:tc>
                <a:tc>
                  <a:txBody>
                    <a:bodyPr/>
                    <a:lstStyle/>
                    <a:p>
                      <a:pPr algn="l"/>
                      <a:r>
                        <a:rPr lang="fr-FR" sz="1100" dirty="0" smtClean="0">
                          <a:solidFill>
                            <a:srgbClr val="FF0000"/>
                          </a:solidFill>
                          <a:latin typeface="Short Stack" panose="02010500040000000007" pitchFamily="2" charset="0"/>
                        </a:rPr>
                        <a:t>établir</a:t>
                      </a:r>
                      <a:endParaRPr lang="fr-FR" sz="1100" dirty="0">
                        <a:solidFill>
                          <a:srgbClr val="FF0000"/>
                        </a:solidFill>
                        <a:latin typeface="Short Stack" panose="02010500040000000007" pitchFamily="2" charset="0"/>
                      </a:endParaRPr>
                    </a:p>
                  </a:txBody>
                  <a:tcPr anchor="ctr"/>
                </a:tc>
              </a:tr>
            </a:tbl>
          </a:graphicData>
        </a:graphic>
      </p:graphicFrame>
      <p:sp>
        <p:nvSpPr>
          <p:cNvPr id="59" name="Rectangle à coins arrondis 58"/>
          <p:cNvSpPr/>
          <p:nvPr/>
        </p:nvSpPr>
        <p:spPr>
          <a:xfrm>
            <a:off x="78062" y="7791450"/>
            <a:ext cx="442038" cy="2705298"/>
          </a:xfrm>
          <a:prstGeom prst="roundRect">
            <a:avLst>
              <a:gd name="adj" fmla="val 23422"/>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ZoneTexte 59"/>
          <p:cNvSpPr txBox="1"/>
          <p:nvPr/>
        </p:nvSpPr>
        <p:spPr>
          <a:xfrm>
            <a:off x="108000" y="7791450"/>
            <a:ext cx="430887" cy="2704107"/>
          </a:xfrm>
          <a:prstGeom prst="rect">
            <a:avLst/>
          </a:prstGeom>
          <a:noFill/>
        </p:spPr>
        <p:txBody>
          <a:bodyPr vert="vert270" wrap="square" rtlCol="0">
            <a:spAutoFit/>
          </a:bodyPr>
          <a:lstStyle/>
          <a:p>
            <a:pPr algn="ctr"/>
            <a:r>
              <a:rPr lang="fr-FR" sz="1600" dirty="0" smtClean="0">
                <a:latin typeface="Mrs Chocolat" pitchFamily="2" charset="0"/>
              </a:rPr>
              <a:t>L’imparfait de l’indicatif</a:t>
            </a:r>
            <a:endParaRPr lang="fr-FR" sz="1600" dirty="0">
              <a:latin typeface="Mrs Chocolat" pitchFamily="2" charset="0"/>
            </a:endParaRPr>
          </a:p>
        </p:txBody>
      </p:sp>
      <p:sp>
        <p:nvSpPr>
          <p:cNvPr id="2" name="ZoneTexte 1"/>
          <p:cNvSpPr txBox="1"/>
          <p:nvPr/>
        </p:nvSpPr>
        <p:spPr>
          <a:xfrm>
            <a:off x="2700288" y="1350541"/>
            <a:ext cx="2016224" cy="584775"/>
          </a:xfrm>
          <a:prstGeom prst="rect">
            <a:avLst/>
          </a:prstGeom>
          <a:noFill/>
        </p:spPr>
        <p:txBody>
          <a:bodyPr wrap="square" rtlCol="0">
            <a:spAutoFit/>
          </a:bodyPr>
          <a:lstStyle/>
          <a:p>
            <a:pPr algn="ctr"/>
            <a:r>
              <a:rPr lang="fr-FR" sz="3200" dirty="0" smtClean="0">
                <a:solidFill>
                  <a:srgbClr val="FF0000"/>
                </a:solidFill>
              </a:rPr>
              <a:t>correction</a:t>
            </a:r>
            <a:endParaRPr lang="fr-FR" dirty="0">
              <a:solidFill>
                <a:srgbClr val="FF0000"/>
              </a:solidFill>
            </a:endParaRPr>
          </a:p>
        </p:txBody>
      </p:sp>
      <p:pic>
        <p:nvPicPr>
          <p:cNvPr id="28" name="Image 2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63646" y="7759253"/>
            <a:ext cx="275427" cy="1096606"/>
          </a:xfrm>
          <a:prstGeom prst="rect">
            <a:avLst/>
          </a:prstGeom>
        </p:spPr>
      </p:pic>
    </p:spTree>
    <p:extLst>
      <p:ext uri="{BB962C8B-B14F-4D97-AF65-F5344CB8AC3E}">
        <p14:creationId xmlns:p14="http://schemas.microsoft.com/office/powerpoint/2010/main" val="15230504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à coins arrondis 5"/>
          <p:cNvSpPr/>
          <p:nvPr/>
        </p:nvSpPr>
        <p:spPr>
          <a:xfrm>
            <a:off x="612056" y="198413"/>
            <a:ext cx="6680157" cy="4281185"/>
          </a:xfrm>
          <a:prstGeom prst="roundRect">
            <a:avLst>
              <a:gd name="adj" fmla="val 1710"/>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Larme 6"/>
          <p:cNvSpPr/>
          <p:nvPr/>
        </p:nvSpPr>
        <p:spPr>
          <a:xfrm>
            <a:off x="708691" y="2034618"/>
            <a:ext cx="324036" cy="328101"/>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684064" y="1998613"/>
            <a:ext cx="6411697" cy="369332"/>
          </a:xfrm>
          <a:prstGeom prst="rect">
            <a:avLst/>
          </a:prstGeom>
          <a:noFill/>
        </p:spPr>
        <p:txBody>
          <a:bodyPr wrap="square" rtlCol="0">
            <a:spAutoFit/>
          </a:bodyPr>
          <a:lstStyle/>
          <a:p>
            <a:r>
              <a:rPr lang="fr-FR" sz="1800" b="1" dirty="0" smtClean="0">
                <a:latin typeface="Fineliner Script" pitchFamily="50" charset="0"/>
              </a:rPr>
              <a:t> 5   </a:t>
            </a:r>
            <a:r>
              <a:rPr lang="fr-FR" sz="1400" dirty="0" smtClean="0">
                <a:latin typeface="Mrs Chocolat" pitchFamily="2" charset="0"/>
              </a:rPr>
              <a:t>Même exercice </a:t>
            </a:r>
            <a:endParaRPr lang="fr-FR" sz="1400" dirty="0">
              <a:latin typeface="Mrs Chocolat" pitchFamily="2" charset="0"/>
            </a:endParaRPr>
          </a:p>
        </p:txBody>
      </p:sp>
      <p:sp>
        <p:nvSpPr>
          <p:cNvPr id="12" name="ZoneTexte 11"/>
          <p:cNvSpPr txBox="1"/>
          <p:nvPr/>
        </p:nvSpPr>
        <p:spPr>
          <a:xfrm>
            <a:off x="684064" y="2358653"/>
            <a:ext cx="6547933" cy="1931298"/>
          </a:xfrm>
          <a:prstGeom prst="rect">
            <a:avLst/>
          </a:prstGeom>
          <a:noFill/>
        </p:spPr>
        <p:txBody>
          <a:bodyPr wrap="square" rtlCol="0">
            <a:spAutoFit/>
          </a:bodyPr>
          <a:lstStyle/>
          <a:p>
            <a:pPr>
              <a:lnSpc>
                <a:spcPct val="150000"/>
              </a:lnSpc>
              <a:spcAft>
                <a:spcPts val="600"/>
              </a:spcAft>
            </a:pPr>
            <a:r>
              <a:rPr lang="fr-FR" sz="1050" dirty="0" smtClean="0">
                <a:latin typeface="Short Stack" panose="02010500040000000007" pitchFamily="2" charset="0"/>
              </a:rPr>
              <a:t>(placer) : 	tu </a:t>
            </a:r>
            <a:r>
              <a:rPr lang="fr-FR" sz="1050" dirty="0" smtClean="0">
                <a:solidFill>
                  <a:srgbClr val="FF0000"/>
                </a:solidFill>
                <a:latin typeface="Short Stack" panose="02010500040000000007" pitchFamily="2" charset="0"/>
                <a:ea typeface="Times New Roman"/>
                <a:cs typeface="Times New Roman"/>
              </a:rPr>
              <a:t>plaçais	</a:t>
            </a:r>
            <a:r>
              <a:rPr lang="fr-FR" sz="1050" dirty="0" smtClean="0">
                <a:latin typeface="Short Stack" panose="02010500040000000007" pitchFamily="2" charset="0"/>
                <a:ea typeface="Times New Roman"/>
                <a:cs typeface="Times New Roman"/>
              </a:rPr>
              <a:t>	elles </a:t>
            </a:r>
            <a:r>
              <a:rPr lang="fr-FR" sz="1050" dirty="0" smtClean="0">
                <a:solidFill>
                  <a:srgbClr val="FF0000"/>
                </a:solidFill>
                <a:latin typeface="Short Stack" panose="02010500040000000007" pitchFamily="2" charset="0"/>
                <a:ea typeface="Times New Roman"/>
                <a:cs typeface="Times New Roman"/>
              </a:rPr>
              <a:t>plaçaient</a:t>
            </a:r>
          </a:p>
          <a:p>
            <a:pPr>
              <a:lnSpc>
                <a:spcPct val="150000"/>
              </a:lnSpc>
              <a:spcAft>
                <a:spcPts val="600"/>
              </a:spcAft>
            </a:pPr>
            <a:r>
              <a:rPr lang="fr-FR" sz="1050" dirty="0" smtClean="0">
                <a:latin typeface="Short Stack" panose="02010500040000000007" pitchFamily="2" charset="0"/>
                <a:cs typeface="Times New Roman"/>
              </a:rPr>
              <a:t>(salir) : 	je </a:t>
            </a:r>
            <a:r>
              <a:rPr lang="fr-FR" sz="1050" dirty="0" smtClean="0">
                <a:solidFill>
                  <a:srgbClr val="FF0000"/>
                </a:solidFill>
                <a:latin typeface="Short Stack" panose="02010500040000000007" pitchFamily="2" charset="0"/>
                <a:ea typeface="Times New Roman"/>
                <a:cs typeface="Times New Roman"/>
              </a:rPr>
              <a:t>salissais	</a:t>
            </a:r>
            <a:r>
              <a:rPr lang="fr-FR" sz="1050" dirty="0" smtClean="0">
                <a:latin typeface="Short Stack" panose="02010500040000000007" pitchFamily="2" charset="0"/>
                <a:ea typeface="Times New Roman"/>
                <a:cs typeface="Times New Roman"/>
              </a:rPr>
              <a:t>	nous </a:t>
            </a:r>
            <a:r>
              <a:rPr lang="fr-FR" sz="1050" dirty="0" smtClean="0">
                <a:solidFill>
                  <a:srgbClr val="FF0000"/>
                </a:solidFill>
                <a:latin typeface="Short Stack" panose="02010500040000000007" pitchFamily="2" charset="0"/>
                <a:ea typeface="Times New Roman"/>
                <a:cs typeface="Times New Roman"/>
              </a:rPr>
              <a:t>salissions</a:t>
            </a:r>
          </a:p>
          <a:p>
            <a:pPr>
              <a:lnSpc>
                <a:spcPct val="150000"/>
              </a:lnSpc>
              <a:spcAft>
                <a:spcPts val="600"/>
              </a:spcAft>
            </a:pPr>
            <a:r>
              <a:rPr lang="fr-FR" sz="1050" dirty="0" smtClean="0">
                <a:latin typeface="Short Stack" panose="02010500040000000007" pitchFamily="2" charset="0"/>
              </a:rPr>
              <a:t>(crier) :	elle </a:t>
            </a:r>
            <a:r>
              <a:rPr lang="fr-FR" sz="1050" dirty="0" smtClean="0">
                <a:solidFill>
                  <a:srgbClr val="FF0000"/>
                </a:solidFill>
                <a:latin typeface="Short Stack" panose="02010500040000000007" pitchFamily="2" charset="0"/>
                <a:ea typeface="Times New Roman"/>
                <a:cs typeface="Times New Roman"/>
              </a:rPr>
              <a:t>criait	</a:t>
            </a:r>
            <a:r>
              <a:rPr lang="fr-FR" sz="1050" dirty="0" smtClean="0">
                <a:latin typeface="Short Stack" panose="02010500040000000007" pitchFamily="2" charset="0"/>
                <a:ea typeface="Times New Roman"/>
                <a:cs typeface="Times New Roman"/>
              </a:rPr>
              <a:t>	vous </a:t>
            </a:r>
            <a:r>
              <a:rPr lang="fr-FR" sz="1050" dirty="0" smtClean="0">
                <a:solidFill>
                  <a:srgbClr val="FF0000"/>
                </a:solidFill>
                <a:latin typeface="Short Stack" panose="02010500040000000007" pitchFamily="2" charset="0"/>
                <a:ea typeface="Times New Roman"/>
                <a:cs typeface="Times New Roman"/>
              </a:rPr>
              <a:t>criions</a:t>
            </a:r>
          </a:p>
          <a:p>
            <a:pPr>
              <a:lnSpc>
                <a:spcPct val="150000"/>
              </a:lnSpc>
              <a:spcAft>
                <a:spcPts val="600"/>
              </a:spcAft>
            </a:pPr>
            <a:r>
              <a:rPr lang="fr-FR" sz="1050" dirty="0" smtClean="0">
                <a:latin typeface="Short Stack" panose="02010500040000000007" pitchFamily="2" charset="0"/>
                <a:cs typeface="Times New Roman"/>
              </a:rPr>
              <a:t>(plonger) : 	je </a:t>
            </a:r>
            <a:r>
              <a:rPr lang="fr-FR" sz="1050" dirty="0" smtClean="0">
                <a:solidFill>
                  <a:srgbClr val="FF0000"/>
                </a:solidFill>
                <a:latin typeface="Short Stack" panose="02010500040000000007" pitchFamily="2" charset="0"/>
                <a:ea typeface="Times New Roman"/>
                <a:cs typeface="Times New Roman"/>
              </a:rPr>
              <a:t>plongeais	</a:t>
            </a:r>
            <a:r>
              <a:rPr lang="fr-FR" sz="1050" dirty="0" smtClean="0">
                <a:latin typeface="Short Stack" panose="02010500040000000007" pitchFamily="2" charset="0"/>
                <a:ea typeface="Times New Roman"/>
                <a:cs typeface="Times New Roman"/>
              </a:rPr>
              <a:t>	ils </a:t>
            </a:r>
            <a:r>
              <a:rPr lang="fr-FR" sz="1050" dirty="0" smtClean="0">
                <a:solidFill>
                  <a:srgbClr val="FF0000"/>
                </a:solidFill>
                <a:latin typeface="Short Stack" panose="02010500040000000007" pitchFamily="2" charset="0"/>
                <a:ea typeface="Times New Roman"/>
                <a:cs typeface="Times New Roman"/>
              </a:rPr>
              <a:t>plongeaient</a:t>
            </a:r>
          </a:p>
          <a:p>
            <a:pPr>
              <a:lnSpc>
                <a:spcPct val="150000"/>
              </a:lnSpc>
              <a:spcAft>
                <a:spcPts val="600"/>
              </a:spcAft>
            </a:pPr>
            <a:r>
              <a:rPr lang="fr-FR" sz="1050" dirty="0" smtClean="0">
                <a:latin typeface="Short Stack" panose="02010500040000000007" pitchFamily="2" charset="0"/>
                <a:ea typeface="Times New Roman"/>
                <a:cs typeface="Times New Roman"/>
              </a:rPr>
              <a:t>(payer) : 	tu </a:t>
            </a:r>
            <a:r>
              <a:rPr lang="fr-FR" sz="1050" dirty="0" smtClean="0">
                <a:solidFill>
                  <a:srgbClr val="FF0000"/>
                </a:solidFill>
                <a:latin typeface="Short Stack" panose="02010500040000000007" pitchFamily="2" charset="0"/>
                <a:ea typeface="Times New Roman"/>
                <a:cs typeface="Times New Roman"/>
              </a:rPr>
              <a:t>payais	</a:t>
            </a:r>
            <a:r>
              <a:rPr lang="fr-FR" sz="1050" dirty="0" smtClean="0">
                <a:latin typeface="Short Stack" panose="02010500040000000007" pitchFamily="2" charset="0"/>
                <a:ea typeface="Times New Roman"/>
                <a:cs typeface="Times New Roman"/>
              </a:rPr>
              <a:t>	nous </a:t>
            </a:r>
            <a:r>
              <a:rPr lang="fr-FR" sz="1050" dirty="0" smtClean="0">
                <a:solidFill>
                  <a:srgbClr val="FF0000"/>
                </a:solidFill>
                <a:latin typeface="Short Stack" panose="02010500040000000007" pitchFamily="2" charset="0"/>
                <a:ea typeface="Times New Roman"/>
                <a:cs typeface="Times New Roman"/>
              </a:rPr>
              <a:t>payions</a:t>
            </a:r>
          </a:p>
          <a:p>
            <a:pPr>
              <a:lnSpc>
                <a:spcPct val="150000"/>
              </a:lnSpc>
              <a:spcAft>
                <a:spcPts val="600"/>
              </a:spcAft>
            </a:pPr>
            <a:r>
              <a:rPr lang="fr-FR" sz="1050" dirty="0" smtClean="0">
                <a:latin typeface="Short Stack" panose="02010500040000000007" pitchFamily="2" charset="0"/>
                <a:ea typeface="Times New Roman"/>
                <a:cs typeface="Times New Roman"/>
              </a:rPr>
              <a:t>(peindre) : 	il </a:t>
            </a:r>
            <a:r>
              <a:rPr lang="fr-FR" sz="1050" dirty="0" smtClean="0">
                <a:solidFill>
                  <a:srgbClr val="FF0000"/>
                </a:solidFill>
                <a:latin typeface="Short Stack" panose="02010500040000000007" pitchFamily="2" charset="0"/>
                <a:ea typeface="Times New Roman"/>
                <a:cs typeface="Times New Roman"/>
              </a:rPr>
              <a:t>peignait	</a:t>
            </a:r>
            <a:r>
              <a:rPr lang="fr-FR" sz="1050" dirty="0" smtClean="0">
                <a:latin typeface="Short Stack" panose="02010500040000000007" pitchFamily="2" charset="0"/>
                <a:ea typeface="Times New Roman"/>
                <a:cs typeface="Times New Roman"/>
              </a:rPr>
              <a:t>	vous </a:t>
            </a:r>
            <a:r>
              <a:rPr lang="fr-FR" sz="1050" dirty="0" smtClean="0">
                <a:solidFill>
                  <a:srgbClr val="FF0000"/>
                </a:solidFill>
                <a:latin typeface="Short Stack" panose="02010500040000000007" pitchFamily="2" charset="0"/>
                <a:ea typeface="Times New Roman"/>
                <a:cs typeface="Times New Roman"/>
              </a:rPr>
              <a:t>peigniez</a:t>
            </a:r>
          </a:p>
        </p:txBody>
      </p:sp>
      <p:sp>
        <p:nvSpPr>
          <p:cNvPr id="15" name="Rectangle à coins arrondis 14"/>
          <p:cNvSpPr/>
          <p:nvPr/>
        </p:nvSpPr>
        <p:spPr>
          <a:xfrm>
            <a:off x="612056" y="4614323"/>
            <a:ext cx="6696744" cy="5809225"/>
          </a:xfrm>
          <a:prstGeom prst="roundRect">
            <a:avLst>
              <a:gd name="adj" fmla="val 2583"/>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Larme 15"/>
          <p:cNvSpPr/>
          <p:nvPr/>
        </p:nvSpPr>
        <p:spPr>
          <a:xfrm>
            <a:off x="713485" y="4689622"/>
            <a:ext cx="324036" cy="328101"/>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p:cNvSpPr txBox="1"/>
          <p:nvPr/>
        </p:nvSpPr>
        <p:spPr>
          <a:xfrm>
            <a:off x="688859" y="4653617"/>
            <a:ext cx="6547933" cy="369332"/>
          </a:xfrm>
          <a:prstGeom prst="rect">
            <a:avLst/>
          </a:prstGeom>
          <a:noFill/>
        </p:spPr>
        <p:txBody>
          <a:bodyPr wrap="square" rtlCol="0">
            <a:spAutoFit/>
          </a:bodyPr>
          <a:lstStyle/>
          <a:p>
            <a:r>
              <a:rPr lang="fr-FR" sz="1800" b="1" dirty="0" smtClean="0">
                <a:latin typeface="Fineliner Script" pitchFamily="50" charset="0"/>
              </a:rPr>
              <a:t> 6   </a:t>
            </a:r>
            <a:r>
              <a:rPr lang="fr-FR" sz="1400" dirty="0" smtClean="0">
                <a:latin typeface="Mrs Chocolat" pitchFamily="2" charset="0"/>
              </a:rPr>
              <a:t>Entoure les verbes au passé simple</a:t>
            </a:r>
            <a:endParaRPr lang="fr-FR" sz="1400" dirty="0">
              <a:latin typeface="Mrs Chocolat" pitchFamily="2" charset="0"/>
            </a:endParaRPr>
          </a:p>
        </p:txBody>
      </p:sp>
      <p:sp>
        <p:nvSpPr>
          <p:cNvPr id="19" name="Larme 18"/>
          <p:cNvSpPr/>
          <p:nvPr/>
        </p:nvSpPr>
        <p:spPr>
          <a:xfrm>
            <a:off x="713485" y="6351032"/>
            <a:ext cx="324036" cy="328101"/>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p:cNvSpPr txBox="1"/>
          <p:nvPr/>
        </p:nvSpPr>
        <p:spPr>
          <a:xfrm>
            <a:off x="688859" y="6319093"/>
            <a:ext cx="6286078" cy="369332"/>
          </a:xfrm>
          <a:prstGeom prst="rect">
            <a:avLst/>
          </a:prstGeom>
          <a:noFill/>
        </p:spPr>
        <p:txBody>
          <a:bodyPr wrap="square" rtlCol="0">
            <a:spAutoFit/>
          </a:bodyPr>
          <a:lstStyle/>
          <a:p>
            <a:r>
              <a:rPr lang="fr-FR" sz="1800" b="1" dirty="0" smtClean="0">
                <a:latin typeface="Fineliner Script" pitchFamily="50" charset="0"/>
              </a:rPr>
              <a:t> 7   </a:t>
            </a:r>
            <a:r>
              <a:rPr lang="fr-FR" sz="1400" dirty="0" smtClean="0">
                <a:latin typeface="Mrs Chocolat" pitchFamily="2" charset="0"/>
                <a:cs typeface="MoolBoran" panose="020B0100010101010101" pitchFamily="34" charset="0"/>
              </a:rPr>
              <a:t>Complète avec le verbe être ou avoir au passé simple</a:t>
            </a:r>
            <a:endParaRPr lang="fr-FR" sz="1400" dirty="0">
              <a:latin typeface="Mrs Chocolat" pitchFamily="2" charset="0"/>
              <a:cs typeface="MoolBoran" panose="020B0100010101010101" pitchFamily="34" charset="0"/>
            </a:endParaRPr>
          </a:p>
        </p:txBody>
      </p:sp>
      <p:sp>
        <p:nvSpPr>
          <p:cNvPr id="21" name="ZoneTexte 20"/>
          <p:cNvSpPr txBox="1"/>
          <p:nvPr/>
        </p:nvSpPr>
        <p:spPr>
          <a:xfrm>
            <a:off x="713485" y="6590107"/>
            <a:ext cx="6561026" cy="854080"/>
          </a:xfrm>
          <a:prstGeom prst="rect">
            <a:avLst/>
          </a:prstGeom>
          <a:noFill/>
        </p:spPr>
        <p:txBody>
          <a:bodyPr wrap="square" rtlCol="0">
            <a:spAutoFit/>
          </a:bodyPr>
          <a:lstStyle/>
          <a:p>
            <a:pPr>
              <a:lnSpc>
                <a:spcPct val="150000"/>
              </a:lnSpc>
            </a:pPr>
            <a:r>
              <a:rPr lang="fr-FR" sz="1100" dirty="0">
                <a:latin typeface="Short Stack" panose="02010500040000000007" pitchFamily="2" charset="0"/>
              </a:rPr>
              <a:t>Julie </a:t>
            </a:r>
            <a:r>
              <a:rPr lang="fr-FR" sz="1100" u="sng" dirty="0" smtClean="0">
                <a:solidFill>
                  <a:srgbClr val="FF0000"/>
                </a:solidFill>
                <a:latin typeface="Short Stack" panose="02010500040000000007" pitchFamily="2" charset="0"/>
              </a:rPr>
              <a:t>eut</a:t>
            </a:r>
            <a:r>
              <a:rPr lang="fr-FR" sz="1100" dirty="0" smtClean="0">
                <a:solidFill>
                  <a:srgbClr val="FF0000"/>
                </a:solidFill>
                <a:latin typeface="Short Stack" panose="02010500040000000007" pitchFamily="2" charset="0"/>
              </a:rPr>
              <a:t> </a:t>
            </a:r>
            <a:r>
              <a:rPr lang="fr-FR" sz="1100" dirty="0" smtClean="0">
                <a:latin typeface="Short Stack" panose="02010500040000000007" pitchFamily="2" charset="0"/>
              </a:rPr>
              <a:t>une </a:t>
            </a:r>
            <a:r>
              <a:rPr lang="fr-FR" sz="1100" dirty="0">
                <a:latin typeface="Short Stack" panose="02010500040000000007" pitchFamily="2" charset="0"/>
              </a:rPr>
              <a:t>bonne angine et </a:t>
            </a:r>
            <a:r>
              <a:rPr lang="fr-FR" sz="1100" u="sng" dirty="0" smtClean="0">
                <a:solidFill>
                  <a:srgbClr val="FF0000"/>
                </a:solidFill>
                <a:latin typeface="Short Stack" panose="02010500040000000007" pitchFamily="2" charset="0"/>
              </a:rPr>
              <a:t>fut</a:t>
            </a:r>
            <a:r>
              <a:rPr lang="fr-FR" sz="1100" dirty="0" smtClean="0">
                <a:solidFill>
                  <a:srgbClr val="FF0000"/>
                </a:solidFill>
                <a:latin typeface="Short Stack" panose="02010500040000000007" pitchFamily="2" charset="0"/>
              </a:rPr>
              <a:t> </a:t>
            </a:r>
            <a:r>
              <a:rPr lang="fr-FR" sz="1100" dirty="0" smtClean="0">
                <a:latin typeface="Short Stack" panose="02010500040000000007" pitchFamily="2" charset="0"/>
              </a:rPr>
              <a:t>clouée </a:t>
            </a:r>
            <a:r>
              <a:rPr lang="fr-FR" sz="1100" dirty="0">
                <a:latin typeface="Short Stack" panose="02010500040000000007" pitchFamily="2" charset="0"/>
              </a:rPr>
              <a:t>au lit. </a:t>
            </a:r>
            <a:r>
              <a:rPr lang="fr-FR" sz="1100" dirty="0" smtClean="0">
                <a:latin typeface="Short Stack" panose="02010500040000000007" pitchFamily="2" charset="0"/>
              </a:rPr>
              <a:t>Après mon père et ma mère </a:t>
            </a:r>
            <a:r>
              <a:rPr lang="fr-FR" sz="1100" u="sng" dirty="0" smtClean="0">
                <a:solidFill>
                  <a:srgbClr val="FF0000"/>
                </a:solidFill>
                <a:latin typeface="Short Stack" panose="02010500040000000007" pitchFamily="2" charset="0"/>
              </a:rPr>
              <a:t>eurent</a:t>
            </a:r>
            <a:r>
              <a:rPr lang="fr-FR" sz="1100" dirty="0" smtClean="0">
                <a:solidFill>
                  <a:srgbClr val="FF0000"/>
                </a:solidFill>
                <a:latin typeface="Short Stack" panose="02010500040000000007" pitchFamily="2" charset="0"/>
              </a:rPr>
              <a:t> </a:t>
            </a:r>
            <a:r>
              <a:rPr lang="fr-FR" sz="1100" dirty="0" smtClean="0">
                <a:latin typeface="Short Stack" panose="02010500040000000007" pitchFamily="2" charset="0"/>
              </a:rPr>
              <a:t>un bon rhume et moi j’ </a:t>
            </a:r>
            <a:r>
              <a:rPr lang="fr-FR" sz="1100" u="sng" dirty="0" smtClean="0">
                <a:solidFill>
                  <a:srgbClr val="FF0000"/>
                </a:solidFill>
                <a:latin typeface="Short Stack" panose="02010500040000000007" pitchFamily="2" charset="0"/>
              </a:rPr>
              <a:t>eus</a:t>
            </a:r>
            <a:r>
              <a:rPr lang="fr-FR" sz="1100" dirty="0" smtClean="0">
                <a:solidFill>
                  <a:srgbClr val="FF0000"/>
                </a:solidFill>
                <a:latin typeface="Short Stack" panose="02010500040000000007" pitchFamily="2" charset="0"/>
              </a:rPr>
              <a:t> </a:t>
            </a:r>
            <a:r>
              <a:rPr lang="fr-FR" sz="1100" dirty="0" smtClean="0">
                <a:latin typeface="Short Stack" panose="02010500040000000007" pitchFamily="2" charset="0"/>
              </a:rPr>
              <a:t>une gastro. Je </a:t>
            </a:r>
            <a:r>
              <a:rPr lang="fr-FR" sz="1100" u="sng" dirty="0" smtClean="0">
                <a:solidFill>
                  <a:srgbClr val="FF0000"/>
                </a:solidFill>
                <a:latin typeface="Short Stack" panose="02010500040000000007" pitchFamily="2" charset="0"/>
              </a:rPr>
              <a:t>fus</a:t>
            </a:r>
            <a:r>
              <a:rPr lang="fr-FR" sz="1100" dirty="0" smtClean="0">
                <a:solidFill>
                  <a:srgbClr val="FF0000"/>
                </a:solidFill>
                <a:latin typeface="Short Stack" panose="02010500040000000007" pitchFamily="2" charset="0"/>
              </a:rPr>
              <a:t> </a:t>
            </a:r>
            <a:r>
              <a:rPr lang="fr-FR" sz="1100" dirty="0" smtClean="0">
                <a:latin typeface="Short Stack" panose="02010500040000000007" pitchFamily="2" charset="0"/>
              </a:rPr>
              <a:t>obligée de rester à la maison quelques jours. Vive l’hiver !</a:t>
            </a:r>
            <a:endParaRPr lang="fr-FR" sz="1100" dirty="0">
              <a:latin typeface="Short Stack" panose="02010500040000000007" pitchFamily="2" charset="0"/>
            </a:endParaRPr>
          </a:p>
        </p:txBody>
      </p:sp>
      <p:sp>
        <p:nvSpPr>
          <p:cNvPr id="22" name="ZoneTexte 21"/>
          <p:cNvSpPr txBox="1"/>
          <p:nvPr/>
        </p:nvSpPr>
        <p:spPr>
          <a:xfrm>
            <a:off x="653737" y="4987523"/>
            <a:ext cx="6578260" cy="1361911"/>
          </a:xfrm>
          <a:prstGeom prst="rect">
            <a:avLst/>
          </a:prstGeom>
          <a:noFill/>
        </p:spPr>
        <p:txBody>
          <a:bodyPr wrap="square" rtlCol="0">
            <a:spAutoFit/>
          </a:bodyPr>
          <a:lstStyle/>
          <a:p>
            <a:pPr>
              <a:lnSpc>
                <a:spcPct val="150000"/>
              </a:lnSpc>
            </a:pPr>
            <a:r>
              <a:rPr lang="fr-FR" sz="1100" dirty="0" smtClean="0">
                <a:latin typeface="Short Stack" panose="02010500040000000007" pitchFamily="2" charset="0"/>
                <a:sym typeface="Wingdings"/>
              </a:rPr>
              <a:t>Il (hériter)		</a:t>
            </a:r>
            <a:r>
              <a:rPr lang="fr-FR" sz="1100" u="sng" dirty="0" smtClean="0">
                <a:solidFill>
                  <a:srgbClr val="FF0000"/>
                </a:solidFill>
                <a:latin typeface="Short Stack" panose="02010500040000000007" pitchFamily="2" charset="0"/>
                <a:sym typeface="Wingdings"/>
              </a:rPr>
              <a:t>hérita</a:t>
            </a:r>
            <a:r>
              <a:rPr lang="fr-FR" sz="1100" dirty="0" smtClean="0">
                <a:latin typeface="Short Stack" panose="02010500040000000007" pitchFamily="2" charset="0"/>
                <a:sym typeface="Wingdings"/>
              </a:rPr>
              <a:t> 	héritait	hérite</a:t>
            </a:r>
          </a:p>
          <a:p>
            <a:pPr>
              <a:lnSpc>
                <a:spcPct val="150000"/>
              </a:lnSpc>
            </a:pPr>
            <a:r>
              <a:rPr lang="fr-FR" sz="1100" dirty="0" smtClean="0">
                <a:latin typeface="Short Stack" panose="02010500040000000007" pitchFamily="2" charset="0"/>
                <a:sym typeface="Wingdings"/>
              </a:rPr>
              <a:t>Je  (faire)		fais	</a:t>
            </a:r>
            <a:r>
              <a:rPr lang="fr-FR" sz="1100" u="sng" dirty="0" smtClean="0">
                <a:solidFill>
                  <a:srgbClr val="FF0000"/>
                </a:solidFill>
                <a:latin typeface="Short Stack" panose="02010500040000000007" pitchFamily="2" charset="0"/>
                <a:sym typeface="Wingdings"/>
              </a:rPr>
              <a:t>fis</a:t>
            </a:r>
            <a:r>
              <a:rPr lang="fr-FR" sz="1100" dirty="0" smtClean="0">
                <a:latin typeface="Short Stack" panose="02010500040000000007" pitchFamily="2" charset="0"/>
                <a:sym typeface="Wingdings"/>
              </a:rPr>
              <a:t>	faisais</a:t>
            </a:r>
          </a:p>
          <a:p>
            <a:pPr>
              <a:lnSpc>
                <a:spcPct val="150000"/>
              </a:lnSpc>
            </a:pPr>
            <a:r>
              <a:rPr lang="fr-FR" sz="1100" dirty="0" smtClean="0">
                <a:latin typeface="Short Stack" panose="02010500040000000007" pitchFamily="2" charset="0"/>
                <a:sym typeface="Wingdings"/>
              </a:rPr>
              <a:t>Nous (finir)		finissons	finiront	</a:t>
            </a:r>
            <a:r>
              <a:rPr lang="fr-FR" sz="1100" u="sng" dirty="0" smtClean="0">
                <a:solidFill>
                  <a:srgbClr val="FF0000"/>
                </a:solidFill>
                <a:latin typeface="Short Stack" panose="02010500040000000007" pitchFamily="2" charset="0"/>
                <a:sym typeface="Wingdings"/>
              </a:rPr>
              <a:t>finîmes</a:t>
            </a:r>
          </a:p>
          <a:p>
            <a:pPr>
              <a:lnSpc>
                <a:spcPct val="150000"/>
              </a:lnSpc>
            </a:pPr>
            <a:r>
              <a:rPr lang="fr-FR" sz="1100" dirty="0" smtClean="0">
                <a:latin typeface="Short Stack" panose="02010500040000000007" pitchFamily="2" charset="0"/>
                <a:sym typeface="Wingdings"/>
              </a:rPr>
              <a:t>Ils (élire)		élisent	</a:t>
            </a:r>
            <a:r>
              <a:rPr lang="fr-FR" sz="1100" u="sng" dirty="0" smtClean="0">
                <a:solidFill>
                  <a:srgbClr val="FF0000"/>
                </a:solidFill>
                <a:latin typeface="Short Stack" panose="02010500040000000007" pitchFamily="2" charset="0"/>
                <a:sym typeface="Wingdings"/>
              </a:rPr>
              <a:t>élurent</a:t>
            </a:r>
            <a:r>
              <a:rPr lang="fr-FR" sz="1100" dirty="0" smtClean="0">
                <a:latin typeface="Short Stack" panose="02010500040000000007" pitchFamily="2" charset="0"/>
                <a:sym typeface="Wingdings"/>
              </a:rPr>
              <a:t>	éliront</a:t>
            </a:r>
          </a:p>
          <a:p>
            <a:pPr>
              <a:lnSpc>
                <a:spcPct val="150000"/>
              </a:lnSpc>
            </a:pPr>
            <a:r>
              <a:rPr lang="fr-FR" sz="1100" dirty="0" smtClean="0">
                <a:latin typeface="Short Stack" panose="02010500040000000007" pitchFamily="2" charset="0"/>
                <a:sym typeface="Wingdings"/>
              </a:rPr>
              <a:t>Elle (partir)		</a:t>
            </a:r>
            <a:r>
              <a:rPr lang="fr-FR" sz="1100" u="sng" dirty="0" smtClean="0">
                <a:solidFill>
                  <a:srgbClr val="FF0000"/>
                </a:solidFill>
                <a:latin typeface="Short Stack" panose="02010500040000000007" pitchFamily="2" charset="0"/>
                <a:sym typeface="Wingdings"/>
              </a:rPr>
              <a:t>partit</a:t>
            </a:r>
            <a:r>
              <a:rPr lang="fr-FR" sz="1100" dirty="0" smtClean="0">
                <a:latin typeface="Short Stack" panose="02010500040000000007" pitchFamily="2" charset="0"/>
                <a:sym typeface="Wingdings"/>
              </a:rPr>
              <a:t>	part	partait	</a:t>
            </a:r>
          </a:p>
        </p:txBody>
      </p:sp>
      <p:sp>
        <p:nvSpPr>
          <p:cNvPr id="27" name="Rectangle à coins arrondis 26"/>
          <p:cNvSpPr/>
          <p:nvPr/>
        </p:nvSpPr>
        <p:spPr>
          <a:xfrm>
            <a:off x="105624" y="198630"/>
            <a:ext cx="419736" cy="4280967"/>
          </a:xfrm>
          <a:prstGeom prst="roundRect">
            <a:avLst>
              <a:gd name="adj" fmla="val 23422"/>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ZoneTexte 27"/>
          <p:cNvSpPr txBox="1"/>
          <p:nvPr/>
        </p:nvSpPr>
        <p:spPr>
          <a:xfrm>
            <a:off x="142419" y="198414"/>
            <a:ext cx="369717" cy="4281184"/>
          </a:xfrm>
          <a:prstGeom prst="rect">
            <a:avLst/>
          </a:prstGeom>
          <a:noFill/>
        </p:spPr>
        <p:txBody>
          <a:bodyPr vert="vert270" wrap="square" rtlCol="0">
            <a:spAutoFit/>
          </a:bodyPr>
          <a:lstStyle/>
          <a:p>
            <a:pPr algn="ctr">
              <a:lnSpc>
                <a:spcPct val="70000"/>
              </a:lnSpc>
            </a:pPr>
            <a:r>
              <a:rPr lang="fr-FR" sz="1600" dirty="0" smtClean="0">
                <a:latin typeface="Mrs Chocolat" pitchFamily="2" charset="0"/>
              </a:rPr>
              <a:t>L’imparfait de l’indicatif</a:t>
            </a:r>
            <a:endParaRPr lang="fr-FR" sz="1600" dirty="0">
              <a:latin typeface="Mrs Chocolat" pitchFamily="2" charset="0"/>
            </a:endParaRPr>
          </a:p>
        </p:txBody>
      </p:sp>
      <p:sp>
        <p:nvSpPr>
          <p:cNvPr id="29" name="Rectangle à coins arrondis 28"/>
          <p:cNvSpPr/>
          <p:nvPr/>
        </p:nvSpPr>
        <p:spPr>
          <a:xfrm>
            <a:off x="95434" y="4614323"/>
            <a:ext cx="419736" cy="5881235"/>
          </a:xfrm>
          <a:prstGeom prst="roundRect">
            <a:avLst>
              <a:gd name="adj" fmla="val 23422"/>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ZoneTexte 29"/>
          <p:cNvSpPr txBox="1"/>
          <p:nvPr/>
        </p:nvSpPr>
        <p:spPr>
          <a:xfrm>
            <a:off x="126792" y="4653616"/>
            <a:ext cx="369717" cy="5841941"/>
          </a:xfrm>
          <a:prstGeom prst="rect">
            <a:avLst/>
          </a:prstGeom>
          <a:noFill/>
        </p:spPr>
        <p:txBody>
          <a:bodyPr vert="vert270" wrap="square" rtlCol="0">
            <a:spAutoFit/>
          </a:bodyPr>
          <a:lstStyle/>
          <a:p>
            <a:pPr algn="ctr">
              <a:lnSpc>
                <a:spcPct val="70000"/>
              </a:lnSpc>
            </a:pPr>
            <a:r>
              <a:rPr lang="fr-FR" sz="1600" dirty="0" smtClean="0">
                <a:latin typeface="Mrs Chocolat" pitchFamily="2" charset="0"/>
              </a:rPr>
              <a:t>Le passé simple de l’indicatif</a:t>
            </a:r>
            <a:endParaRPr lang="fr-FR" sz="1600" dirty="0">
              <a:latin typeface="Mrs Chocolat" pitchFamily="2" charset="0"/>
            </a:endParaRPr>
          </a:p>
        </p:txBody>
      </p:sp>
      <p:sp>
        <p:nvSpPr>
          <p:cNvPr id="31" name="Larme 30"/>
          <p:cNvSpPr/>
          <p:nvPr/>
        </p:nvSpPr>
        <p:spPr>
          <a:xfrm>
            <a:off x="723097" y="248816"/>
            <a:ext cx="324036" cy="328101"/>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ZoneTexte 31"/>
          <p:cNvSpPr txBox="1"/>
          <p:nvPr/>
        </p:nvSpPr>
        <p:spPr>
          <a:xfrm>
            <a:off x="698472" y="212811"/>
            <a:ext cx="6106272" cy="369332"/>
          </a:xfrm>
          <a:prstGeom prst="rect">
            <a:avLst/>
          </a:prstGeom>
          <a:noFill/>
        </p:spPr>
        <p:txBody>
          <a:bodyPr wrap="square" rtlCol="0">
            <a:spAutoFit/>
          </a:bodyPr>
          <a:lstStyle/>
          <a:p>
            <a:r>
              <a:rPr lang="fr-FR" sz="1800" b="1" dirty="0" smtClean="0">
                <a:latin typeface="Fineliner Script" pitchFamily="50" charset="0"/>
              </a:rPr>
              <a:t> 4   </a:t>
            </a:r>
            <a:r>
              <a:rPr lang="fr-FR" sz="1400" dirty="0" smtClean="0">
                <a:latin typeface="Mrs Chocolat" pitchFamily="2" charset="0"/>
              </a:rPr>
              <a:t>Ecris les verbes entre parenthèses à l’imparfait</a:t>
            </a:r>
            <a:endParaRPr lang="fr-FR" sz="1800" dirty="0">
              <a:latin typeface="Mrs Chocolat" pitchFamily="2" charset="0"/>
            </a:endParaRPr>
          </a:p>
        </p:txBody>
      </p:sp>
      <p:sp>
        <p:nvSpPr>
          <p:cNvPr id="33" name="Rectangle 32"/>
          <p:cNvSpPr/>
          <p:nvPr/>
        </p:nvSpPr>
        <p:spPr>
          <a:xfrm>
            <a:off x="625280" y="611672"/>
            <a:ext cx="6630442" cy="1191095"/>
          </a:xfrm>
          <a:prstGeom prst="rect">
            <a:avLst/>
          </a:prstGeom>
        </p:spPr>
        <p:txBody>
          <a:bodyPr wrap="square">
            <a:spAutoFit/>
          </a:bodyPr>
          <a:lstStyle/>
          <a:p>
            <a:pPr marL="3175">
              <a:lnSpc>
                <a:spcPct val="170000"/>
              </a:lnSpc>
              <a:spcAft>
                <a:spcPts val="0"/>
              </a:spcAft>
            </a:pPr>
            <a:r>
              <a:rPr lang="fr-FR" sz="1050" dirty="0" smtClean="0">
                <a:latin typeface="Short Stack" panose="02010500040000000007" pitchFamily="2" charset="0"/>
                <a:ea typeface="Times New Roman"/>
                <a:cs typeface="Times New Roman"/>
              </a:rPr>
              <a:t> Lors de la seconde guerre mondiale, l’essence </a:t>
            </a:r>
            <a:r>
              <a:rPr lang="fr-FR" sz="1050" dirty="0">
                <a:latin typeface="Short Stack" panose="02010500040000000007" pitchFamily="2" charset="0"/>
                <a:ea typeface="Times New Roman"/>
                <a:cs typeface="Times New Roman"/>
              </a:rPr>
              <a:t>(être) </a:t>
            </a:r>
            <a:r>
              <a:rPr lang="fr-FR" sz="1050" dirty="0" smtClean="0">
                <a:solidFill>
                  <a:srgbClr val="FF0000"/>
                </a:solidFill>
                <a:latin typeface="Short Stack" panose="02010500040000000007" pitchFamily="2" charset="0"/>
                <a:ea typeface="Times New Roman"/>
                <a:cs typeface="Times New Roman"/>
              </a:rPr>
              <a:t>était </a:t>
            </a:r>
            <a:r>
              <a:rPr lang="fr-FR" sz="1050" dirty="0" smtClean="0">
                <a:latin typeface="Short Stack" panose="02010500040000000007" pitchFamily="2" charset="0"/>
                <a:ea typeface="Times New Roman"/>
                <a:cs typeface="Times New Roman"/>
              </a:rPr>
              <a:t>rare.</a:t>
            </a:r>
          </a:p>
          <a:p>
            <a:pPr marL="3175">
              <a:lnSpc>
                <a:spcPct val="170000"/>
              </a:lnSpc>
              <a:spcAft>
                <a:spcPts val="0"/>
              </a:spcAft>
            </a:pPr>
            <a:r>
              <a:rPr lang="fr-FR" sz="1050" dirty="0" smtClean="0">
                <a:effectLst/>
                <a:latin typeface="Short Stack" panose="02010500040000000007" pitchFamily="2" charset="0"/>
                <a:ea typeface="Times New Roman"/>
                <a:cs typeface="Times New Roman"/>
              </a:rPr>
              <a:t>Seuls les véhicules militaires allemands en (disposer) </a:t>
            </a:r>
            <a:r>
              <a:rPr lang="fr-FR" sz="1050" dirty="0" smtClean="0">
                <a:solidFill>
                  <a:srgbClr val="FF0000"/>
                </a:solidFill>
                <a:latin typeface="Short Stack" panose="02010500040000000007" pitchFamily="2" charset="0"/>
                <a:ea typeface="Times New Roman"/>
                <a:cs typeface="Times New Roman"/>
              </a:rPr>
              <a:t>disposaient</a:t>
            </a:r>
            <a:r>
              <a:rPr lang="fr-FR" sz="1050" dirty="0" smtClean="0">
                <a:latin typeface="Short Stack" panose="02010500040000000007" pitchFamily="2" charset="0"/>
                <a:ea typeface="Times New Roman"/>
                <a:cs typeface="Times New Roman"/>
              </a:rPr>
              <a:t>.</a:t>
            </a:r>
          </a:p>
          <a:p>
            <a:pPr marL="3175">
              <a:lnSpc>
                <a:spcPct val="170000"/>
              </a:lnSpc>
              <a:spcAft>
                <a:spcPts val="0"/>
              </a:spcAft>
            </a:pPr>
            <a:r>
              <a:rPr lang="fr-FR" sz="1050" dirty="0" smtClean="0">
                <a:effectLst/>
                <a:latin typeface="Short Stack" panose="02010500040000000007" pitchFamily="2" charset="0"/>
                <a:ea typeface="Times New Roman"/>
                <a:cs typeface="Times New Roman"/>
              </a:rPr>
              <a:t>Les gens des villes (utiliser) </a:t>
            </a:r>
            <a:r>
              <a:rPr lang="fr-FR" sz="1050" dirty="0" smtClean="0">
                <a:solidFill>
                  <a:srgbClr val="FF0000"/>
                </a:solidFill>
                <a:latin typeface="Short Stack" panose="02010500040000000007" pitchFamily="2" charset="0"/>
                <a:ea typeface="Times New Roman"/>
                <a:cs typeface="Times New Roman"/>
              </a:rPr>
              <a:t>utilisaient </a:t>
            </a:r>
            <a:r>
              <a:rPr lang="fr-FR" sz="1050" dirty="0" smtClean="0">
                <a:latin typeface="Short Stack" panose="02010500040000000007" pitchFamily="2" charset="0"/>
                <a:ea typeface="Times New Roman"/>
                <a:cs typeface="Times New Roman"/>
              </a:rPr>
              <a:t>la bicyclette pour se déplacer.</a:t>
            </a:r>
          </a:p>
          <a:p>
            <a:pPr marL="3175">
              <a:lnSpc>
                <a:spcPct val="170000"/>
              </a:lnSpc>
              <a:spcAft>
                <a:spcPts val="0"/>
              </a:spcAft>
            </a:pPr>
            <a:r>
              <a:rPr lang="fr-FR" sz="1050" dirty="0" smtClean="0">
                <a:effectLst/>
                <a:latin typeface="Short Stack" panose="02010500040000000007" pitchFamily="2" charset="0"/>
                <a:ea typeface="Times New Roman"/>
                <a:cs typeface="Times New Roman"/>
              </a:rPr>
              <a:t>En 1942, à Paris, on (estimer) </a:t>
            </a:r>
            <a:r>
              <a:rPr lang="fr-FR" sz="1050" dirty="0" smtClean="0">
                <a:solidFill>
                  <a:srgbClr val="FF0000"/>
                </a:solidFill>
                <a:latin typeface="Short Stack" panose="02010500040000000007" pitchFamily="2" charset="0"/>
                <a:ea typeface="Times New Roman"/>
                <a:cs typeface="Times New Roman"/>
              </a:rPr>
              <a:t>estimait </a:t>
            </a:r>
            <a:r>
              <a:rPr lang="fr-FR" sz="1050" dirty="0" smtClean="0">
                <a:latin typeface="Short Stack" panose="02010500040000000007" pitchFamily="2" charset="0"/>
                <a:ea typeface="Times New Roman"/>
                <a:cs typeface="Times New Roman"/>
              </a:rPr>
              <a:t>le nombre de vélos à près de 11 millions.</a:t>
            </a:r>
          </a:p>
        </p:txBody>
      </p:sp>
      <p:sp>
        <p:nvSpPr>
          <p:cNvPr id="23" name="Larme 22"/>
          <p:cNvSpPr/>
          <p:nvPr/>
        </p:nvSpPr>
        <p:spPr>
          <a:xfrm>
            <a:off x="713485" y="7505370"/>
            <a:ext cx="324036" cy="328101"/>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688859" y="7471221"/>
            <a:ext cx="6286078" cy="369332"/>
          </a:xfrm>
          <a:prstGeom prst="rect">
            <a:avLst/>
          </a:prstGeom>
          <a:noFill/>
        </p:spPr>
        <p:txBody>
          <a:bodyPr wrap="square" rtlCol="0">
            <a:spAutoFit/>
          </a:bodyPr>
          <a:lstStyle/>
          <a:p>
            <a:r>
              <a:rPr lang="fr-FR" sz="1800" b="1" dirty="0" smtClean="0">
                <a:latin typeface="Fineliner Script" pitchFamily="50" charset="0"/>
              </a:rPr>
              <a:t> 8   </a:t>
            </a:r>
            <a:r>
              <a:rPr lang="fr-FR" sz="1400" dirty="0" smtClean="0">
                <a:latin typeface="Mrs Chocolat" pitchFamily="2" charset="0"/>
                <a:cs typeface="MoolBoran" panose="020B0100010101010101" pitchFamily="34" charset="0"/>
              </a:rPr>
              <a:t>Ecris les verbes entre parenthèses au passé simple</a:t>
            </a:r>
            <a:endParaRPr lang="fr-FR" sz="1400" dirty="0">
              <a:latin typeface="Mrs Chocolat" pitchFamily="2" charset="0"/>
              <a:cs typeface="MoolBoran" panose="020B0100010101010101" pitchFamily="34" charset="0"/>
            </a:endParaRPr>
          </a:p>
        </p:txBody>
      </p:sp>
      <p:sp>
        <p:nvSpPr>
          <p:cNvPr id="25" name="ZoneTexte 24"/>
          <p:cNvSpPr txBox="1"/>
          <p:nvPr/>
        </p:nvSpPr>
        <p:spPr>
          <a:xfrm>
            <a:off x="713485" y="7744445"/>
            <a:ext cx="6561026" cy="1107996"/>
          </a:xfrm>
          <a:prstGeom prst="rect">
            <a:avLst/>
          </a:prstGeom>
          <a:noFill/>
        </p:spPr>
        <p:txBody>
          <a:bodyPr wrap="square" rtlCol="0">
            <a:spAutoFit/>
          </a:bodyPr>
          <a:lstStyle/>
          <a:p>
            <a:pPr>
              <a:lnSpc>
                <a:spcPct val="150000"/>
              </a:lnSpc>
            </a:pPr>
            <a:r>
              <a:rPr lang="fr-FR" sz="1100" dirty="0">
                <a:latin typeface="Short Stack" panose="02010500040000000007" pitchFamily="2" charset="0"/>
              </a:rPr>
              <a:t>On </a:t>
            </a:r>
            <a:r>
              <a:rPr lang="fr-FR" sz="1100" u="sng" dirty="0" smtClean="0">
                <a:solidFill>
                  <a:srgbClr val="FF0000"/>
                </a:solidFill>
                <a:latin typeface="Short Stack" panose="02010500040000000007" pitchFamily="2" charset="0"/>
              </a:rPr>
              <a:t>sonna</a:t>
            </a:r>
            <a:r>
              <a:rPr lang="fr-FR" sz="1100" dirty="0" smtClean="0">
                <a:solidFill>
                  <a:srgbClr val="FF0000"/>
                </a:solidFill>
                <a:latin typeface="Short Stack" panose="02010500040000000007" pitchFamily="2" charset="0"/>
              </a:rPr>
              <a:t> </a:t>
            </a:r>
            <a:r>
              <a:rPr lang="fr-FR" sz="1100" dirty="0" smtClean="0">
                <a:latin typeface="Short Stack" panose="02010500040000000007" pitchFamily="2" charset="0"/>
              </a:rPr>
              <a:t>à </a:t>
            </a:r>
            <a:r>
              <a:rPr lang="fr-FR" sz="1100" dirty="0">
                <a:latin typeface="Short Stack" panose="02010500040000000007" pitchFamily="2" charset="0"/>
              </a:rPr>
              <a:t>la porte : tous mes amis étaient là, avec des fleurs et des paquets. « Bon anniversaire ! » </a:t>
            </a:r>
            <a:r>
              <a:rPr lang="fr-FR" sz="1100" u="sng" dirty="0" smtClean="0">
                <a:solidFill>
                  <a:srgbClr val="FF0000"/>
                </a:solidFill>
                <a:latin typeface="Short Stack" panose="02010500040000000007" pitchFamily="2" charset="0"/>
              </a:rPr>
              <a:t>crièrent</a:t>
            </a:r>
            <a:r>
              <a:rPr lang="fr-FR" sz="1100" dirty="0" smtClean="0">
                <a:latin typeface="Short Stack" panose="02010500040000000007" pitchFamily="2" charset="0"/>
              </a:rPr>
              <a:t>-ils </a:t>
            </a:r>
            <a:r>
              <a:rPr lang="fr-FR" sz="1100" dirty="0">
                <a:latin typeface="Short Stack" panose="02010500040000000007" pitchFamily="2" charset="0"/>
              </a:rPr>
              <a:t>tous en chœur. Je les </a:t>
            </a:r>
            <a:r>
              <a:rPr lang="fr-FR" sz="1100" u="sng" dirty="0" smtClean="0">
                <a:solidFill>
                  <a:srgbClr val="FF0000"/>
                </a:solidFill>
                <a:latin typeface="Short Stack" panose="02010500040000000007" pitchFamily="2" charset="0"/>
              </a:rPr>
              <a:t>fis</a:t>
            </a:r>
            <a:r>
              <a:rPr lang="fr-FR" sz="1100" dirty="0" smtClean="0">
                <a:solidFill>
                  <a:srgbClr val="FF0000"/>
                </a:solidFill>
                <a:latin typeface="Short Stack" panose="02010500040000000007" pitchFamily="2" charset="0"/>
              </a:rPr>
              <a:t> </a:t>
            </a:r>
            <a:r>
              <a:rPr lang="fr-FR" sz="1100" dirty="0" smtClean="0">
                <a:latin typeface="Short Stack" panose="02010500040000000007" pitchFamily="2" charset="0"/>
              </a:rPr>
              <a:t>entrer</a:t>
            </a:r>
            <a:r>
              <a:rPr lang="fr-FR" sz="1100" dirty="0">
                <a:latin typeface="Short Stack" panose="02010500040000000007" pitchFamily="2" charset="0"/>
              </a:rPr>
              <a:t>. </a:t>
            </a:r>
            <a:r>
              <a:rPr lang="fr-FR" sz="1100" dirty="0" smtClean="0">
                <a:latin typeface="Short Stack" panose="02010500040000000007" pitchFamily="2" charset="0"/>
              </a:rPr>
              <a:t>Nous </a:t>
            </a:r>
            <a:r>
              <a:rPr lang="fr-FR" sz="1100" u="sng" dirty="0" smtClean="0">
                <a:solidFill>
                  <a:srgbClr val="FF0000"/>
                </a:solidFill>
                <a:latin typeface="Short Stack" panose="02010500040000000007" pitchFamily="2" charset="0"/>
              </a:rPr>
              <a:t>passâmes</a:t>
            </a:r>
            <a:r>
              <a:rPr lang="fr-FR" sz="1100" dirty="0" smtClean="0">
                <a:solidFill>
                  <a:srgbClr val="FF0000"/>
                </a:solidFill>
                <a:latin typeface="Short Stack" panose="02010500040000000007" pitchFamily="2" charset="0"/>
              </a:rPr>
              <a:t> </a:t>
            </a:r>
            <a:r>
              <a:rPr lang="fr-FR" sz="1100" dirty="0" smtClean="0">
                <a:latin typeface="Short Stack" panose="02010500040000000007" pitchFamily="2" charset="0"/>
              </a:rPr>
              <a:t>un très bon moment tous ensemble. Je </a:t>
            </a:r>
            <a:r>
              <a:rPr lang="fr-FR" sz="1100" u="sng" dirty="0" smtClean="0">
                <a:solidFill>
                  <a:srgbClr val="FF0000"/>
                </a:solidFill>
                <a:latin typeface="Short Stack" panose="02010500040000000007" pitchFamily="2" charset="0"/>
              </a:rPr>
              <a:t>reçus</a:t>
            </a:r>
            <a:r>
              <a:rPr lang="fr-FR" sz="1100" dirty="0" smtClean="0">
                <a:latin typeface="Short Stack" panose="02010500040000000007" pitchFamily="2" charset="0"/>
              </a:rPr>
              <a:t> de nombreux cadeaux. Ce </a:t>
            </a:r>
            <a:r>
              <a:rPr lang="fr-FR" sz="1100" u="sng" dirty="0" smtClean="0">
                <a:solidFill>
                  <a:srgbClr val="FF0000"/>
                </a:solidFill>
                <a:latin typeface="Short Stack" panose="02010500040000000007" pitchFamily="2" charset="0"/>
              </a:rPr>
              <a:t>fut</a:t>
            </a:r>
            <a:r>
              <a:rPr lang="fr-FR" sz="1100" dirty="0" smtClean="0">
                <a:latin typeface="Short Stack" panose="02010500040000000007" pitchFamily="2" charset="0"/>
              </a:rPr>
              <a:t> une </a:t>
            </a:r>
            <a:r>
              <a:rPr lang="fr-FR" sz="1100" dirty="0">
                <a:latin typeface="Short Stack" panose="02010500040000000007" pitchFamily="2" charset="0"/>
              </a:rPr>
              <a:t>belle journée.</a:t>
            </a:r>
          </a:p>
        </p:txBody>
      </p:sp>
      <p:sp>
        <p:nvSpPr>
          <p:cNvPr id="26" name="Larme 25"/>
          <p:cNvSpPr/>
          <p:nvPr/>
        </p:nvSpPr>
        <p:spPr>
          <a:xfrm>
            <a:off x="733317" y="9017538"/>
            <a:ext cx="324036" cy="328101"/>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ZoneTexte 33"/>
          <p:cNvSpPr txBox="1"/>
          <p:nvPr/>
        </p:nvSpPr>
        <p:spPr>
          <a:xfrm>
            <a:off x="708691" y="8983389"/>
            <a:ext cx="6286078" cy="369332"/>
          </a:xfrm>
          <a:prstGeom prst="rect">
            <a:avLst/>
          </a:prstGeom>
          <a:noFill/>
        </p:spPr>
        <p:txBody>
          <a:bodyPr wrap="square" rtlCol="0">
            <a:spAutoFit/>
          </a:bodyPr>
          <a:lstStyle/>
          <a:p>
            <a:r>
              <a:rPr lang="fr-FR" sz="1800" b="1" smtClean="0">
                <a:latin typeface="Fineliner Script" pitchFamily="50" charset="0"/>
              </a:rPr>
              <a:t> 9   </a:t>
            </a:r>
            <a:r>
              <a:rPr lang="fr-FR" sz="1400" dirty="0" smtClean="0">
                <a:latin typeface="Mrs Chocolat" pitchFamily="2" charset="0"/>
                <a:cs typeface="MoolBoran" panose="020B0100010101010101" pitchFamily="34" charset="0"/>
              </a:rPr>
              <a:t>Conjugue les verbes entre parenthèses au passé simple</a:t>
            </a:r>
            <a:endParaRPr lang="fr-FR" sz="1400" dirty="0">
              <a:latin typeface="Mrs Chocolat" pitchFamily="2" charset="0"/>
              <a:cs typeface="MoolBoran" panose="020B0100010101010101" pitchFamily="34" charset="0"/>
            </a:endParaRPr>
          </a:p>
        </p:txBody>
      </p:sp>
      <p:sp>
        <p:nvSpPr>
          <p:cNvPr id="35" name="ZoneTexte 34"/>
          <p:cNvSpPr txBox="1"/>
          <p:nvPr/>
        </p:nvSpPr>
        <p:spPr>
          <a:xfrm>
            <a:off x="684064" y="9292470"/>
            <a:ext cx="6547933" cy="973343"/>
          </a:xfrm>
          <a:prstGeom prst="rect">
            <a:avLst/>
          </a:prstGeom>
          <a:noFill/>
        </p:spPr>
        <p:txBody>
          <a:bodyPr wrap="square" rtlCol="0">
            <a:spAutoFit/>
          </a:bodyPr>
          <a:lstStyle/>
          <a:p>
            <a:pPr>
              <a:lnSpc>
                <a:spcPct val="150000"/>
              </a:lnSpc>
              <a:spcAft>
                <a:spcPts val="600"/>
              </a:spcAft>
            </a:pPr>
            <a:r>
              <a:rPr lang="fr-FR" sz="1050" dirty="0" smtClean="0">
                <a:latin typeface="Short Stack" panose="02010500040000000007" pitchFamily="2" charset="0"/>
              </a:rPr>
              <a:t>(pouvoir) : 	je </a:t>
            </a:r>
            <a:r>
              <a:rPr lang="fr-FR" sz="1050" dirty="0" smtClean="0">
                <a:solidFill>
                  <a:srgbClr val="FF0000"/>
                </a:solidFill>
                <a:latin typeface="Short Stack" panose="02010500040000000007" pitchFamily="2" charset="0"/>
                <a:ea typeface="Times New Roman"/>
                <a:cs typeface="Times New Roman"/>
              </a:rPr>
              <a:t>pus	</a:t>
            </a:r>
            <a:r>
              <a:rPr lang="fr-FR" sz="1050" dirty="0" smtClean="0">
                <a:latin typeface="Short Stack" panose="02010500040000000007" pitchFamily="2" charset="0"/>
                <a:ea typeface="Times New Roman"/>
                <a:cs typeface="Times New Roman"/>
              </a:rPr>
              <a:t>	</a:t>
            </a:r>
            <a:r>
              <a:rPr lang="fr-FR" sz="1050" dirty="0">
                <a:latin typeface="Short Stack" panose="02010500040000000007" pitchFamily="2" charset="0"/>
                <a:ea typeface="Times New Roman"/>
                <a:cs typeface="Times New Roman"/>
              </a:rPr>
              <a:t>n</a:t>
            </a:r>
            <a:r>
              <a:rPr lang="fr-FR" sz="1050" dirty="0" smtClean="0">
                <a:latin typeface="Short Stack" panose="02010500040000000007" pitchFamily="2" charset="0"/>
                <a:ea typeface="Times New Roman"/>
                <a:cs typeface="Times New Roman"/>
              </a:rPr>
              <a:t>ous </a:t>
            </a:r>
            <a:r>
              <a:rPr lang="fr-FR" sz="1050" dirty="0" smtClean="0">
                <a:solidFill>
                  <a:srgbClr val="FF0000"/>
                </a:solidFill>
                <a:latin typeface="Short Stack" panose="02010500040000000007" pitchFamily="2" charset="0"/>
                <a:ea typeface="Times New Roman"/>
                <a:cs typeface="Times New Roman"/>
              </a:rPr>
              <a:t>pûmes</a:t>
            </a:r>
          </a:p>
          <a:p>
            <a:pPr>
              <a:lnSpc>
                <a:spcPct val="150000"/>
              </a:lnSpc>
              <a:spcAft>
                <a:spcPts val="600"/>
              </a:spcAft>
            </a:pPr>
            <a:r>
              <a:rPr lang="fr-FR" sz="1050" dirty="0" smtClean="0">
                <a:latin typeface="Short Stack" panose="02010500040000000007" pitchFamily="2" charset="0"/>
                <a:cs typeface="Times New Roman"/>
              </a:rPr>
              <a:t>(tenir) : 	tu </a:t>
            </a:r>
            <a:r>
              <a:rPr lang="fr-FR" sz="1050" dirty="0" smtClean="0">
                <a:solidFill>
                  <a:srgbClr val="FF0000"/>
                </a:solidFill>
                <a:latin typeface="Short Stack" panose="02010500040000000007" pitchFamily="2" charset="0"/>
                <a:ea typeface="Times New Roman"/>
                <a:cs typeface="Times New Roman"/>
              </a:rPr>
              <a:t>tins	</a:t>
            </a:r>
            <a:r>
              <a:rPr lang="fr-FR" sz="1050" dirty="0" smtClean="0">
                <a:latin typeface="Short Stack" panose="02010500040000000007" pitchFamily="2" charset="0"/>
                <a:ea typeface="Times New Roman"/>
                <a:cs typeface="Times New Roman"/>
              </a:rPr>
              <a:t>	vous </a:t>
            </a:r>
            <a:r>
              <a:rPr lang="fr-FR" sz="1050" dirty="0" smtClean="0">
                <a:solidFill>
                  <a:srgbClr val="FF0000"/>
                </a:solidFill>
                <a:latin typeface="Short Stack" panose="02010500040000000007" pitchFamily="2" charset="0"/>
                <a:ea typeface="Times New Roman"/>
                <a:cs typeface="Times New Roman"/>
              </a:rPr>
              <a:t>tîntes</a:t>
            </a:r>
          </a:p>
          <a:p>
            <a:pPr>
              <a:lnSpc>
                <a:spcPct val="150000"/>
              </a:lnSpc>
              <a:spcAft>
                <a:spcPts val="600"/>
              </a:spcAft>
            </a:pPr>
            <a:r>
              <a:rPr lang="fr-FR" sz="1050" dirty="0" smtClean="0">
                <a:latin typeface="Short Stack" panose="02010500040000000007" pitchFamily="2" charset="0"/>
              </a:rPr>
              <a:t>(battre) :	elle </a:t>
            </a:r>
            <a:r>
              <a:rPr lang="fr-FR" sz="1050" dirty="0" smtClean="0">
                <a:solidFill>
                  <a:srgbClr val="FF0000"/>
                </a:solidFill>
                <a:latin typeface="Short Stack" panose="02010500040000000007" pitchFamily="2" charset="0"/>
                <a:ea typeface="Times New Roman"/>
                <a:cs typeface="Times New Roman"/>
              </a:rPr>
              <a:t>battit	</a:t>
            </a:r>
            <a:r>
              <a:rPr lang="fr-FR" sz="1050" dirty="0" smtClean="0">
                <a:latin typeface="Short Stack" panose="02010500040000000007" pitchFamily="2" charset="0"/>
                <a:ea typeface="Times New Roman"/>
                <a:cs typeface="Times New Roman"/>
              </a:rPr>
              <a:t>	elles </a:t>
            </a:r>
            <a:r>
              <a:rPr lang="fr-FR" sz="1050" dirty="0" smtClean="0">
                <a:solidFill>
                  <a:srgbClr val="FF0000"/>
                </a:solidFill>
                <a:latin typeface="Short Stack" panose="02010500040000000007" pitchFamily="2" charset="0"/>
                <a:ea typeface="Times New Roman"/>
                <a:cs typeface="Times New Roman"/>
              </a:rPr>
              <a:t>battirent</a:t>
            </a:r>
          </a:p>
        </p:txBody>
      </p:sp>
      <p:pic>
        <p:nvPicPr>
          <p:cNvPr id="36" name="Image 3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63646" y="9326943"/>
            <a:ext cx="275427" cy="1096606"/>
          </a:xfrm>
          <a:prstGeom prst="rect">
            <a:avLst/>
          </a:prstGeom>
        </p:spPr>
      </p:pic>
    </p:spTree>
    <p:extLst>
      <p:ext uri="{BB962C8B-B14F-4D97-AF65-F5344CB8AC3E}">
        <p14:creationId xmlns:p14="http://schemas.microsoft.com/office/powerpoint/2010/main" val="176706630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lumMod val="50000"/>
              <a:lumOff val="50000"/>
            </a:schemeClr>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1395</TotalTime>
  <Words>894</Words>
  <Application>Microsoft Office PowerPoint</Application>
  <PresentationFormat>Personnalisé</PresentationFormat>
  <Paragraphs>198</Paragraphs>
  <Slides>4</Slides>
  <Notes>0</Notes>
  <HiddenSlides>0</HiddenSlides>
  <MMClips>0</MMClips>
  <ScaleCrop>false</ScaleCrop>
  <HeadingPairs>
    <vt:vector size="6" baseType="variant">
      <vt:variant>
        <vt:lpstr>Polices utilisées</vt:lpstr>
      </vt:variant>
      <vt:variant>
        <vt:i4>13</vt:i4>
      </vt:variant>
      <vt:variant>
        <vt:lpstr>Thème</vt:lpstr>
      </vt:variant>
      <vt:variant>
        <vt:i4>1</vt:i4>
      </vt:variant>
      <vt:variant>
        <vt:lpstr>Titres des diapositives</vt:lpstr>
      </vt:variant>
      <vt:variant>
        <vt:i4>4</vt:i4>
      </vt:variant>
    </vt:vector>
  </HeadingPairs>
  <TitlesOfParts>
    <vt:vector size="18" baseType="lpstr">
      <vt:lpstr>Arial</vt:lpstr>
      <vt:lpstr>Calibri</vt:lpstr>
      <vt:lpstr>Clensey</vt:lpstr>
      <vt:lpstr>Fineliner Script</vt:lpstr>
      <vt:lpstr>Handlee</vt:lpstr>
      <vt:lpstr>MoolBoran</vt:lpstr>
      <vt:lpstr>Mrs Chocolat</vt:lpstr>
      <vt:lpstr>Patrick Hand</vt:lpstr>
      <vt:lpstr>RawengulkSans</vt:lpstr>
      <vt:lpstr>Rostros y emociones</vt:lpstr>
      <vt:lpstr>Short Stack</vt:lpstr>
      <vt:lpstr>Times New Roman</vt:lpstr>
      <vt:lpstr>Wingdings</vt:lpstr>
      <vt:lpstr>Thème Office</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Sandrine</dc:creator>
  <cp:lastModifiedBy>Sandrine</cp:lastModifiedBy>
  <cp:revision>65</cp:revision>
  <cp:lastPrinted>2013-09-24T06:14:55Z</cp:lastPrinted>
  <dcterms:created xsi:type="dcterms:W3CDTF">2013-09-23T11:54:35Z</dcterms:created>
  <dcterms:modified xsi:type="dcterms:W3CDTF">2014-12-08T12:26:17Z</dcterms:modified>
</cp:coreProperties>
</file>