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</p:sldIdLst>
  <p:sldSz cx="10688638" cy="7562850"/>
  <p:notesSz cx="6858000" cy="9144000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F0EEE"/>
    <a:srgbClr val="00E300"/>
    <a:srgbClr val="FF1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9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968" y="-120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9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14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302866"/>
            <a:ext cx="2404944" cy="645293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302866"/>
            <a:ext cx="7036687" cy="645293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0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9" y="3205460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20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2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1" y="1764667"/>
            <a:ext cx="4720815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82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3" y="1692889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3" y="2398404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2" y="1692889"/>
            <a:ext cx="4724526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2" y="2398404"/>
            <a:ext cx="4724526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19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83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56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1" y="301115"/>
            <a:ext cx="5975246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3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31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72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1764667"/>
            <a:ext cx="9619774" cy="4991131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432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0AFD-1DDA-F546-BA40-0AF0940F70C9}" type="datetimeFigureOut">
              <a:rPr lang="fr-FR" smtClean="0"/>
              <a:t>14/09/14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1952" y="7009643"/>
            <a:ext cx="3384735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0190" y="7009643"/>
            <a:ext cx="2494016" cy="402652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B221-4FAB-8840-822B-4540E3AE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57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à coins arrondis 42"/>
          <p:cNvSpPr/>
          <p:nvPr/>
        </p:nvSpPr>
        <p:spPr>
          <a:xfrm>
            <a:off x="468216" y="394504"/>
            <a:ext cx="466233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24" y="910167"/>
            <a:ext cx="3831166" cy="3831166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 rot="16200000">
            <a:off x="9619843" y="6177433"/>
            <a:ext cx="1605670" cy="271527"/>
          </a:xfrm>
          <a:prstGeom prst="rect">
            <a:avLst/>
          </a:prstGeom>
          <a:solidFill>
            <a:schemeClr val="bg1"/>
          </a:solidFill>
        </p:spPr>
        <p:txBody>
          <a:bodyPr wrap="square" lIns="99551" tIns="49775" rIns="99551" bIns="49775" rtlCol="0">
            <a:spAutoFit/>
          </a:bodyPr>
          <a:lstStyle/>
          <a:p>
            <a:r>
              <a:rPr lang="fr-FR" sz="1100" dirty="0" err="1">
                <a:solidFill>
                  <a:schemeClr val="bg1">
                    <a:lumMod val="75000"/>
                  </a:schemeClr>
                </a:solidFill>
              </a:rPr>
              <a:t>www.jardinalysse.com</a:t>
            </a:r>
            <a:r>
              <a:rPr lang="fr-FR" sz="1100" dirty="0">
                <a:solidFill>
                  <a:schemeClr val="bg1">
                    <a:lumMod val="75000"/>
                  </a:schemeClr>
                </a:solidFill>
              </a:rPr>
              <a:t>/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604656" y="453741"/>
            <a:ext cx="4648720" cy="6721527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9551" tIns="49775" rIns="99551" bIns="4977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300" b="1" dirty="0">
              <a:ln w="1905"/>
              <a:solidFill>
                <a:srgbClr val="FF13F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明朝"/>
              <a:cs typeface="Times New Roman"/>
            </a:endParaRPr>
          </a:p>
        </p:txBody>
      </p:sp>
      <p:pic>
        <p:nvPicPr>
          <p:cNvPr id="19" name="Image 1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1" t="11940" r="9162" b="13433"/>
          <a:stretch/>
        </p:blipFill>
        <p:spPr bwMode="auto">
          <a:xfrm>
            <a:off x="6281746" y="1320799"/>
            <a:ext cx="3556034" cy="301413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68216" y="5568189"/>
            <a:ext cx="4662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atin typeface="Century Gothic"/>
                <a:cs typeface="Century Gothic"/>
              </a:rPr>
              <a:t>ROULEAU</a:t>
            </a:r>
            <a:endParaRPr lang="fr-FR" sz="6000" b="1" dirty="0">
              <a:latin typeface="Century Gothic"/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591046" y="4744065"/>
            <a:ext cx="4662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 smtClean="0">
                <a:latin typeface="Century Gothic"/>
                <a:cs typeface="Century Gothic"/>
              </a:rPr>
              <a:t>PATE à MODELER</a:t>
            </a:r>
            <a:endParaRPr lang="fr-FR" sz="6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85057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6</Words>
  <Application>Microsoft Macintosh PowerPoint</Application>
  <PresentationFormat>Personnalisé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REINBOLD</dc:creator>
  <cp:lastModifiedBy>Agnes REINBOLD</cp:lastModifiedBy>
  <cp:revision>59</cp:revision>
  <dcterms:created xsi:type="dcterms:W3CDTF">2014-01-05T16:39:51Z</dcterms:created>
  <dcterms:modified xsi:type="dcterms:W3CDTF">2014-09-14T10:46:02Z</dcterms:modified>
</cp:coreProperties>
</file>