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458B"/>
    <a:srgbClr val="C68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1" d="100"/>
          <a:sy n="71" d="100"/>
        </p:scale>
        <p:origin x="11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0338-7B8E-437F-A6F1-4F4DACA63D31}" type="datetimeFigureOut">
              <a:rPr lang="fr-FR" smtClean="0"/>
              <a:t>22/02/2017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2C4F-A5E2-448F-A04A-C3E6FF2A54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1359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0338-7B8E-437F-A6F1-4F4DACA63D31}" type="datetimeFigureOut">
              <a:rPr lang="fr-FR" smtClean="0"/>
              <a:t>22/02/2017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2C4F-A5E2-448F-A04A-C3E6FF2A54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5270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0338-7B8E-437F-A6F1-4F4DACA63D31}" type="datetimeFigureOut">
              <a:rPr lang="fr-FR" smtClean="0"/>
              <a:t>22/02/2017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2C4F-A5E2-448F-A04A-C3E6FF2A54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5392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0338-7B8E-437F-A6F1-4F4DACA63D31}" type="datetimeFigureOut">
              <a:rPr lang="fr-FR" smtClean="0"/>
              <a:t>22/02/2017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2C4F-A5E2-448F-A04A-C3E6FF2A54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4212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0338-7B8E-437F-A6F1-4F4DACA63D31}" type="datetimeFigureOut">
              <a:rPr lang="fr-FR" smtClean="0"/>
              <a:t>22/02/2017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2C4F-A5E2-448F-A04A-C3E6FF2A54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3412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0338-7B8E-437F-A6F1-4F4DACA63D31}" type="datetimeFigureOut">
              <a:rPr lang="fr-FR" smtClean="0"/>
              <a:t>22/02/2017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2C4F-A5E2-448F-A04A-C3E6FF2A54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3804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0338-7B8E-437F-A6F1-4F4DACA63D31}" type="datetimeFigureOut">
              <a:rPr lang="fr-FR" smtClean="0"/>
              <a:t>22/02/2017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2C4F-A5E2-448F-A04A-C3E6FF2A54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6636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0338-7B8E-437F-A6F1-4F4DACA63D31}" type="datetimeFigureOut">
              <a:rPr lang="fr-FR" smtClean="0"/>
              <a:t>22/02/2017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2C4F-A5E2-448F-A04A-C3E6FF2A54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266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0338-7B8E-437F-A6F1-4F4DACA63D31}" type="datetimeFigureOut">
              <a:rPr lang="fr-FR" smtClean="0"/>
              <a:t>22/02/2017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2C4F-A5E2-448F-A04A-C3E6FF2A54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249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0338-7B8E-437F-A6F1-4F4DACA63D31}" type="datetimeFigureOut">
              <a:rPr lang="fr-FR" smtClean="0"/>
              <a:t>22/02/2017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2C4F-A5E2-448F-A04A-C3E6FF2A54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4240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0338-7B8E-437F-A6F1-4F4DACA63D31}" type="datetimeFigureOut">
              <a:rPr lang="fr-FR" smtClean="0"/>
              <a:t>22/02/2017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2C4F-A5E2-448F-A04A-C3E6FF2A54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0656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70338-7B8E-437F-A6F1-4F4DACA63D31}" type="datetimeFigureOut">
              <a:rPr lang="fr-FR" smtClean="0"/>
              <a:t>22/02/2017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D2C4F-A5E2-448F-A04A-C3E6FF2A54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4543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593108"/>
              </p:ext>
            </p:extLst>
          </p:nvPr>
        </p:nvGraphicFramePr>
        <p:xfrm>
          <a:off x="63992" y="712523"/>
          <a:ext cx="4790396" cy="603504"/>
        </p:xfrm>
        <a:graphic>
          <a:graphicData uri="http://schemas.openxmlformats.org/drawingml/2006/table">
            <a:tbl>
              <a:tblPr/>
              <a:tblGrid>
                <a:gridCol w="293727"/>
                <a:gridCol w="875840"/>
                <a:gridCol w="285959"/>
                <a:gridCol w="1008529"/>
                <a:gridCol w="270137"/>
                <a:gridCol w="875840"/>
                <a:gridCol w="304524"/>
                <a:gridCol w="875840"/>
              </a:tblGrid>
              <a:tr h="27238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ekko" panose="00000500000000000000" pitchFamily="2" charset="0"/>
                        </a:rPr>
                        <a:t>1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CCE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ekko" panose="00000500000000000000" pitchFamily="2" charset="0"/>
                        </a:rPr>
                        <a:t>bavardages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ekko" panose="00000500000000000000" pitchFamily="2" charset="0"/>
                        </a:rPr>
                        <a:t>2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CCE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ekko" panose="00000500000000000000" pitchFamily="2" charset="0"/>
                        </a:rPr>
                        <a:t>grossièretés, violence verbale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ekko" panose="00000500000000000000" pitchFamily="2" charset="0"/>
                        </a:rPr>
                        <a:t>3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CCE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ekko" panose="00000500000000000000" pitchFamily="2" charset="0"/>
                        </a:rPr>
                        <a:t>insolence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ekko" panose="00000500000000000000" pitchFamily="2" charset="0"/>
                        </a:rPr>
                        <a:t>4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CCE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ekko" panose="00000500000000000000" pitchFamily="2" charset="0"/>
                        </a:rPr>
                        <a:t>violence         physique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38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ekko" panose="00000500000000000000" pitchFamily="2" charset="0"/>
                        </a:rPr>
                        <a:t>5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CCE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ekko" panose="00000500000000000000" pitchFamily="2" charset="0"/>
                        </a:rPr>
                        <a:t>matériel      manquant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ekko" panose="00000500000000000000" pitchFamily="2" charset="0"/>
                        </a:rPr>
                        <a:t>6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CCE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ekko" panose="00000500000000000000" pitchFamily="2" charset="0"/>
                        </a:rPr>
                        <a:t>document non signé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ekko" panose="00000500000000000000" pitchFamily="2" charset="0"/>
                        </a:rPr>
                        <a:t>7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CCE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ekko" panose="00000500000000000000" pitchFamily="2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ekko" panose="00000500000000000000" pitchFamily="2" charset="0"/>
                        </a:rPr>
                        <a:t>8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CCE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ekko" panose="00000500000000000000" pitchFamily="2" charset="0"/>
                        </a:rPr>
                        <a:t>divers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067857"/>
              </p:ext>
            </p:extLst>
          </p:nvPr>
        </p:nvGraphicFramePr>
        <p:xfrm>
          <a:off x="344583" y="1509458"/>
          <a:ext cx="4520486" cy="217615"/>
        </p:xfrm>
        <a:graphic>
          <a:graphicData uri="http://schemas.openxmlformats.org/drawingml/2006/table">
            <a:tbl>
              <a:tblPr/>
              <a:tblGrid>
                <a:gridCol w="769641"/>
                <a:gridCol w="433249"/>
                <a:gridCol w="433249"/>
                <a:gridCol w="433249"/>
                <a:gridCol w="433249"/>
                <a:gridCol w="433249"/>
                <a:gridCol w="433249"/>
                <a:gridCol w="433249"/>
                <a:gridCol w="266053"/>
                <a:gridCol w="452049"/>
              </a:tblGrid>
              <a:tr h="16341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1</a:t>
                      </a:r>
                      <a:endParaRPr lang="fr-FR" sz="12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2</a:t>
                      </a:r>
                      <a:endParaRPr lang="fr-FR" sz="12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3</a:t>
                      </a:r>
                      <a:endParaRPr lang="fr-FR" sz="12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4</a:t>
                      </a:r>
                      <a:endParaRPr lang="fr-FR" sz="12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5</a:t>
                      </a:r>
                      <a:endParaRPr lang="fr-FR" sz="12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6</a:t>
                      </a:r>
                      <a:endParaRPr lang="fr-FR" sz="12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7</a:t>
                      </a:r>
                      <a:endParaRPr lang="fr-FR" sz="12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1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8</a:t>
                      </a:r>
                      <a:endParaRPr lang="fr-FR" sz="12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386315"/>
              </p:ext>
            </p:extLst>
          </p:nvPr>
        </p:nvGraphicFramePr>
        <p:xfrm>
          <a:off x="63989" y="1810619"/>
          <a:ext cx="4790399" cy="1593409"/>
        </p:xfrm>
        <a:graphic>
          <a:graphicData uri="http://schemas.openxmlformats.org/drawingml/2006/table">
            <a:tbl>
              <a:tblPr/>
              <a:tblGrid>
                <a:gridCol w="245055"/>
                <a:gridCol w="794495"/>
                <a:gridCol w="433249"/>
                <a:gridCol w="433249"/>
                <a:gridCol w="433249"/>
                <a:gridCol w="433249"/>
                <a:gridCol w="433249"/>
                <a:gridCol w="433249"/>
                <a:gridCol w="433249"/>
                <a:gridCol w="263571"/>
                <a:gridCol w="454535"/>
              </a:tblGrid>
              <a:tr h="269065">
                <a:tc gridSpan="1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Du </a:t>
                      </a:r>
                      <a:r>
                        <a:rPr lang="fr-FR" sz="11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27/02 </a:t>
                      </a:r>
                      <a:r>
                        <a:rPr lang="fr-FR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au </a:t>
                      </a:r>
                      <a:r>
                        <a:rPr lang="fr-FR" sz="11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03/03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CC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414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L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14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M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414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M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414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J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414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V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63992" y="74598"/>
            <a:ext cx="4790395" cy="511169"/>
          </a:xfrm>
          <a:prstGeom prst="flowChartDocument">
            <a:avLst/>
          </a:prstGeom>
          <a:solidFill>
            <a:srgbClr val="C68CC6"/>
          </a:solidFill>
          <a:ln w="25400" algn="ctr">
            <a:solidFill>
              <a:srgbClr val="800080"/>
            </a:solidFill>
            <a:miter lim="800000"/>
            <a:headEnd/>
            <a:tailEnd/>
          </a:ln>
          <a:effectLst>
            <a:outerShdw blurRad="50800" dist="38100" dir="5400000" algn="t" rotWithShape="0">
              <a:srgbClr val="000000">
                <a:alpha val="39999"/>
              </a:srgbClr>
            </a:outerShdw>
          </a:effec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90902" y="95833"/>
            <a:ext cx="3640517" cy="35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600" b="1" i="0" u="none" strike="noStrike" cap="none" normalizeH="0" baseline="0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kko" panose="00000500000000000000" pitchFamily="2" charset="0"/>
              </a:rPr>
              <a:t>Tableaux du comportement</a:t>
            </a:r>
            <a:endParaRPr kumimoji="0" lang="fr-FR" altLang="fr-FR" sz="1800" b="0" i="0" u="none" strike="noStrike" cap="none" normalizeH="0" baseline="0" dirty="0" smtClean="0">
              <a:ln>
                <a:solidFill>
                  <a:schemeClr val="bg1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2" name="AutoShape 6"/>
          <p:cNvSpPr>
            <a:spLocks noChangeArrowheads="1"/>
          </p:cNvSpPr>
          <p:nvPr/>
        </p:nvSpPr>
        <p:spPr bwMode="auto">
          <a:xfrm rot="541657">
            <a:off x="4273254" y="115181"/>
            <a:ext cx="568671" cy="544164"/>
          </a:xfrm>
          <a:prstGeom prst="roundRect">
            <a:avLst>
              <a:gd name="adj" fmla="val 39995"/>
            </a:avLst>
          </a:prstGeom>
          <a:solidFill>
            <a:schemeClr val="bg1"/>
          </a:solidFill>
          <a:ln w="28575" algn="in">
            <a:solidFill>
              <a:srgbClr val="8B458B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 rot="646026">
            <a:off x="4187886" y="150486"/>
            <a:ext cx="784910" cy="33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Dekko" panose="00000500000000000000" pitchFamily="2" charset="0"/>
              </a:rPr>
              <a:t>mars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Dekko" panose="00000500000000000000" pitchFamily="2" charset="0"/>
              </a:rPr>
              <a:t>avril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4007685" y="1306857"/>
            <a:ext cx="57956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>
                <a:latin typeface="Dekko" panose="00000500000000000000" pitchFamily="2" charset="0"/>
                <a:cs typeface="Dekko" panose="00000500000000000000" pitchFamily="2" charset="0"/>
              </a:rPr>
              <a:t>couleur</a:t>
            </a:r>
            <a:endParaRPr lang="fr-FR" sz="8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4402405" y="1306857"/>
            <a:ext cx="57956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>
                <a:latin typeface="Dekko" panose="00000500000000000000" pitchFamily="2" charset="0"/>
                <a:cs typeface="Dekko" panose="00000500000000000000" pitchFamily="2" charset="0"/>
              </a:rPr>
              <a:t>signature</a:t>
            </a:r>
            <a:endParaRPr lang="fr-FR" sz="8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827159"/>
              </p:ext>
            </p:extLst>
          </p:nvPr>
        </p:nvGraphicFramePr>
        <p:xfrm>
          <a:off x="63989" y="3492486"/>
          <a:ext cx="4790399" cy="1587794"/>
        </p:xfrm>
        <a:graphic>
          <a:graphicData uri="http://schemas.openxmlformats.org/drawingml/2006/table">
            <a:tbl>
              <a:tblPr/>
              <a:tblGrid>
                <a:gridCol w="245055"/>
                <a:gridCol w="794495"/>
                <a:gridCol w="433249"/>
                <a:gridCol w="433249"/>
                <a:gridCol w="433249"/>
                <a:gridCol w="433249"/>
                <a:gridCol w="433249"/>
                <a:gridCol w="433249"/>
                <a:gridCol w="433249"/>
                <a:gridCol w="263571"/>
                <a:gridCol w="454535"/>
              </a:tblGrid>
              <a:tr h="277364">
                <a:tc gridSpan="1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Du </a:t>
                      </a:r>
                      <a:r>
                        <a:rPr lang="fr-FR" sz="11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06/03 </a:t>
                      </a:r>
                      <a:r>
                        <a:rPr lang="fr-FR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au </a:t>
                      </a:r>
                      <a:r>
                        <a:rPr lang="fr-FR" sz="11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10/03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CC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208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L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08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M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208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M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208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J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208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V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425662"/>
              </p:ext>
            </p:extLst>
          </p:nvPr>
        </p:nvGraphicFramePr>
        <p:xfrm>
          <a:off x="63988" y="5172078"/>
          <a:ext cx="4790399" cy="1599886"/>
        </p:xfrm>
        <a:graphic>
          <a:graphicData uri="http://schemas.openxmlformats.org/drawingml/2006/table">
            <a:tbl>
              <a:tblPr/>
              <a:tblGrid>
                <a:gridCol w="245055"/>
                <a:gridCol w="794495"/>
                <a:gridCol w="433249"/>
                <a:gridCol w="433249"/>
                <a:gridCol w="433249"/>
                <a:gridCol w="433249"/>
                <a:gridCol w="433249"/>
                <a:gridCol w="433249"/>
                <a:gridCol w="433249"/>
                <a:gridCol w="263571"/>
                <a:gridCol w="454535"/>
              </a:tblGrid>
              <a:tr h="279476">
                <a:tc gridSpan="1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Du </a:t>
                      </a:r>
                      <a:r>
                        <a:rPr lang="fr-FR" sz="11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13/03 </a:t>
                      </a:r>
                      <a:r>
                        <a:rPr lang="fr-FR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au </a:t>
                      </a:r>
                      <a:r>
                        <a:rPr lang="fr-FR" sz="11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17/03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CC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40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L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0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M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40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M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40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J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40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V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209983"/>
              </p:ext>
            </p:extLst>
          </p:nvPr>
        </p:nvGraphicFramePr>
        <p:xfrm>
          <a:off x="5382706" y="1227071"/>
          <a:ext cx="4476072" cy="217615"/>
        </p:xfrm>
        <a:graphic>
          <a:graphicData uri="http://schemas.openxmlformats.org/drawingml/2006/table">
            <a:tbl>
              <a:tblPr/>
              <a:tblGrid>
                <a:gridCol w="762080"/>
                <a:gridCol w="428992"/>
                <a:gridCol w="428992"/>
                <a:gridCol w="428992"/>
                <a:gridCol w="428992"/>
                <a:gridCol w="428992"/>
                <a:gridCol w="428992"/>
                <a:gridCol w="428992"/>
                <a:gridCol w="263440"/>
                <a:gridCol w="447608"/>
              </a:tblGrid>
              <a:tr h="16341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1</a:t>
                      </a:r>
                      <a:endParaRPr lang="fr-FR" sz="12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2</a:t>
                      </a:r>
                      <a:endParaRPr lang="fr-FR" sz="12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3</a:t>
                      </a:r>
                      <a:endParaRPr lang="fr-FR" sz="12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4</a:t>
                      </a:r>
                      <a:endParaRPr lang="fr-FR" sz="12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5</a:t>
                      </a:r>
                      <a:endParaRPr lang="fr-FR" sz="12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6</a:t>
                      </a:r>
                      <a:endParaRPr lang="fr-FR" sz="12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7</a:t>
                      </a:r>
                      <a:endParaRPr lang="fr-FR" sz="12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1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8</a:t>
                      </a:r>
                      <a:endParaRPr lang="fr-FR" sz="12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3" name="Tableau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412678"/>
              </p:ext>
            </p:extLst>
          </p:nvPr>
        </p:nvGraphicFramePr>
        <p:xfrm>
          <a:off x="5109881" y="1528232"/>
          <a:ext cx="4743331" cy="1589805"/>
        </p:xfrm>
        <a:graphic>
          <a:graphicData uri="http://schemas.openxmlformats.org/drawingml/2006/table">
            <a:tbl>
              <a:tblPr/>
              <a:tblGrid>
                <a:gridCol w="242647"/>
                <a:gridCol w="786690"/>
                <a:gridCol w="428992"/>
                <a:gridCol w="428992"/>
                <a:gridCol w="428992"/>
                <a:gridCol w="428992"/>
                <a:gridCol w="428992"/>
                <a:gridCol w="428992"/>
                <a:gridCol w="428992"/>
                <a:gridCol w="260981"/>
                <a:gridCol w="450069"/>
              </a:tblGrid>
              <a:tr h="269065">
                <a:tc gridSpan="1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Du </a:t>
                      </a:r>
                      <a:r>
                        <a:rPr lang="fr-FR" sz="11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20/03 </a:t>
                      </a:r>
                      <a:r>
                        <a:rPr lang="fr-FR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au </a:t>
                      </a:r>
                      <a:r>
                        <a:rPr lang="fr-FR" sz="11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24/03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CC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414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L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14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M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414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M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414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J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414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V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ZoneTexte 23"/>
          <p:cNvSpPr txBox="1"/>
          <p:nvPr/>
        </p:nvSpPr>
        <p:spPr>
          <a:xfrm>
            <a:off x="8972759" y="1024470"/>
            <a:ext cx="5738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>
                <a:latin typeface="Dekko" panose="00000500000000000000" pitchFamily="2" charset="0"/>
                <a:cs typeface="Dekko" panose="00000500000000000000" pitchFamily="2" charset="0"/>
              </a:rPr>
              <a:t>couleur</a:t>
            </a:r>
            <a:endParaRPr lang="fr-FR" sz="8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graphicFrame>
        <p:nvGraphicFramePr>
          <p:cNvPr id="25" name="Tableau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920337"/>
              </p:ext>
            </p:extLst>
          </p:nvPr>
        </p:nvGraphicFramePr>
        <p:xfrm>
          <a:off x="5109881" y="3344569"/>
          <a:ext cx="4743331" cy="1587794"/>
        </p:xfrm>
        <a:graphic>
          <a:graphicData uri="http://schemas.openxmlformats.org/drawingml/2006/table">
            <a:tbl>
              <a:tblPr/>
              <a:tblGrid>
                <a:gridCol w="242647"/>
                <a:gridCol w="786690"/>
                <a:gridCol w="428992"/>
                <a:gridCol w="428992"/>
                <a:gridCol w="428992"/>
                <a:gridCol w="428992"/>
                <a:gridCol w="428992"/>
                <a:gridCol w="428992"/>
                <a:gridCol w="428992"/>
                <a:gridCol w="260981"/>
                <a:gridCol w="450069"/>
              </a:tblGrid>
              <a:tr h="277364">
                <a:tc gridSpan="1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Du </a:t>
                      </a:r>
                      <a:r>
                        <a:rPr lang="fr-FR" sz="11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27/03 </a:t>
                      </a:r>
                      <a:r>
                        <a:rPr lang="fr-FR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au </a:t>
                      </a:r>
                      <a:r>
                        <a:rPr lang="fr-FR" sz="11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31/03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CC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208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L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08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M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208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M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208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J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208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V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Tableau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579452"/>
              </p:ext>
            </p:extLst>
          </p:nvPr>
        </p:nvGraphicFramePr>
        <p:xfrm>
          <a:off x="5109880" y="5172078"/>
          <a:ext cx="4743331" cy="1599886"/>
        </p:xfrm>
        <a:graphic>
          <a:graphicData uri="http://schemas.openxmlformats.org/drawingml/2006/table">
            <a:tbl>
              <a:tblPr/>
              <a:tblGrid>
                <a:gridCol w="242647"/>
                <a:gridCol w="786690"/>
                <a:gridCol w="428992"/>
                <a:gridCol w="428992"/>
                <a:gridCol w="428992"/>
                <a:gridCol w="428992"/>
                <a:gridCol w="428992"/>
                <a:gridCol w="428992"/>
                <a:gridCol w="428992"/>
                <a:gridCol w="260981"/>
                <a:gridCol w="450069"/>
              </a:tblGrid>
              <a:tr h="279476">
                <a:tc gridSpan="1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Du </a:t>
                      </a:r>
                      <a:r>
                        <a:rPr lang="fr-FR" sz="11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03/04 </a:t>
                      </a:r>
                      <a:r>
                        <a:rPr lang="fr-FR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au </a:t>
                      </a:r>
                      <a:r>
                        <a:rPr lang="fr-FR" sz="11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07/04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CC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40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L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0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M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40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M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40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J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40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V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B4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7" name="ZoneTexte 26"/>
          <p:cNvSpPr txBox="1"/>
          <p:nvPr/>
        </p:nvSpPr>
        <p:spPr>
          <a:xfrm>
            <a:off x="9382317" y="1030891"/>
            <a:ext cx="57838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>
                <a:latin typeface="Dekko" panose="00000500000000000000" pitchFamily="2" charset="0"/>
                <a:cs typeface="Dekko" panose="00000500000000000000" pitchFamily="2" charset="0"/>
              </a:rPr>
              <a:t>signature</a:t>
            </a:r>
            <a:endParaRPr lang="fr-FR" sz="8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sp>
        <p:nvSpPr>
          <p:cNvPr id="29" name="Ellipse 28"/>
          <p:cNvSpPr/>
          <p:nvPr/>
        </p:nvSpPr>
        <p:spPr>
          <a:xfrm>
            <a:off x="6239435" y="163513"/>
            <a:ext cx="2554941" cy="845017"/>
          </a:xfrm>
          <a:prstGeom prst="ellipse">
            <a:avLst/>
          </a:prstGeom>
          <a:solidFill>
            <a:schemeClr val="bg1"/>
          </a:solidFill>
          <a:ln w="28575">
            <a:solidFill>
              <a:srgbClr val="8B458B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5930153" y="342601"/>
            <a:ext cx="31257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Dekko" panose="00000500000000000000" pitchFamily="2" charset="0"/>
                <a:cs typeface="Dekko" panose="00000500000000000000" pitchFamily="2" charset="0"/>
              </a:rPr>
              <a:t>Tableaux du comportement </a:t>
            </a:r>
          </a:p>
          <a:p>
            <a:pPr algn="ctr"/>
            <a:r>
              <a:rPr lang="fr-FR" sz="1400" dirty="0">
                <a:latin typeface="Dekko" panose="00000500000000000000" pitchFamily="2" charset="0"/>
                <a:cs typeface="Dekko" panose="00000500000000000000" pitchFamily="2" charset="0"/>
              </a:rPr>
              <a:t>m</a:t>
            </a:r>
            <a:r>
              <a:rPr lang="fr-FR" sz="1400" dirty="0" smtClean="0">
                <a:latin typeface="Dekko" panose="00000500000000000000" pitchFamily="2" charset="0"/>
                <a:cs typeface="Dekko" panose="00000500000000000000" pitchFamily="2" charset="0"/>
              </a:rPr>
              <a:t>ars – avril 2017 (suite)</a:t>
            </a:r>
            <a:endParaRPr lang="fr-FR" sz="14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6750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111</Words>
  <Application>Microsoft Office PowerPoint</Application>
  <PresentationFormat>Format A4 (210 x 297 mm)</PresentationFormat>
  <Paragraphs>327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Dekko</vt:lpstr>
      <vt:lpstr>Short Stack</vt:lpstr>
      <vt:lpstr>Thème Office</vt:lpstr>
      <vt:lpstr>Présentation PowerPoint</vt:lpstr>
    </vt:vector>
  </TitlesOfParts>
  <Company>Ecole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</dc:creator>
  <cp:lastModifiedBy>Sandrine</cp:lastModifiedBy>
  <cp:revision>5</cp:revision>
  <dcterms:created xsi:type="dcterms:W3CDTF">2017-02-22T14:36:58Z</dcterms:created>
  <dcterms:modified xsi:type="dcterms:W3CDTF">2017-02-22T15:14:46Z</dcterms:modified>
</cp:coreProperties>
</file>