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0691813" cy="7559675"/>
  <p:notesSz cx="6858000" cy="9144000"/>
  <p:defaultTextStyle>
    <a:defPPr>
      <a:defRPr lang="fr-FR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C5FFC5"/>
    <a:srgbClr val="DEC8EE"/>
    <a:srgbClr val="ECD1EF"/>
    <a:srgbClr val="FF6600"/>
    <a:srgbClr val="99FF99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14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05801-96CF-456F-BA46-9EC9740D3C42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7FC61-84AF-448B-B34E-4B944998C7E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52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687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7FC61-84AF-448B-B34E-4B944998C7E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825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44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68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63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91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03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184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94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85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4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678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F9F2B-21A8-4A73-835B-2F55F8DACC16}" type="datetimeFigureOut">
              <a:rPr lang="fr-FR" smtClean="0"/>
              <a:pPr/>
              <a:t>30/04/2023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9F9F8-6097-4A49-9E64-0BAE43C1AC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84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4498" y="797685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Août</a:t>
            </a:r>
            <a:r>
              <a:rPr lang="fr-FR" sz="54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2023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79292" y="1397849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08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CC4238-274C-F173-622D-BAD542036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04D32C5-7B52-7B9F-9DBB-01A8955F0A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645" t="63906" r="57894" b="5902"/>
          <a:stretch/>
        </p:blipFill>
        <p:spPr>
          <a:xfrm>
            <a:off x="8249534" y="494951"/>
            <a:ext cx="1014807" cy="1503063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983B331-C89A-CE54-73D5-1DDA690E8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96433"/>
              </p:ext>
            </p:extLst>
          </p:nvPr>
        </p:nvGraphicFramePr>
        <p:xfrm>
          <a:off x="624498" y="2029310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  <a:cs typeface="Belle Allure CE Fin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43423A2-B25B-A7AC-918F-64BA8177D963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92050" y="663368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Mai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2024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53233" y="1319868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05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69D0762-1B9F-469F-8908-28F441EFA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45" t="16790" r="54651" b="53017"/>
          <a:stretch/>
        </p:blipFill>
        <p:spPr>
          <a:xfrm>
            <a:off x="8192655" y="686417"/>
            <a:ext cx="1164050" cy="134379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0980526-1D07-4F8E-EA91-B0AF5BC5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9013885-7AEE-9D4B-09A2-AEBF93E7BE7A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63E56C7-4818-1FC8-D3D5-99B73D858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981733"/>
              </p:ext>
            </p:extLst>
          </p:nvPr>
        </p:nvGraphicFramePr>
        <p:xfrm>
          <a:off x="692050" y="2030211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  <a:cs typeface="Belle Allure CE Fin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4498" y="898876"/>
            <a:ext cx="6147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Juin </a:t>
            </a:r>
            <a:r>
              <a:rPr lang="fr-FR" sz="3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2024</a:t>
            </a:r>
            <a:endParaRPr lang="fr-FR" sz="48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35032" y="1294694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06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DEBE798-B317-40AC-961A-D5B320D256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10" t="49992" r="58446" b="20544"/>
          <a:stretch/>
        </p:blipFill>
        <p:spPr>
          <a:xfrm>
            <a:off x="8368053" y="629405"/>
            <a:ext cx="887052" cy="133057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7D079C1-3A88-D448-A730-7881E6FB1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EC338A-798E-CA0E-6D53-5E74C7C89D97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D7CE3F0-60D2-F366-7401-A9139F519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55668"/>
              </p:ext>
            </p:extLst>
          </p:nvPr>
        </p:nvGraphicFramePr>
        <p:xfrm>
          <a:off x="624498" y="2029310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  <a:cs typeface="Belle Allure CE Fin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43188" y="1001847"/>
            <a:ext cx="6147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Juillet </a:t>
            </a:r>
            <a:r>
              <a:rPr lang="fr-FR" sz="3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2024</a:t>
            </a:r>
            <a:endParaRPr lang="fr-FR" sz="48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14707" y="1328909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356C855-5008-4240-855E-95B8ABB6D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20" t="23329" r="50218" b="50901"/>
          <a:stretch/>
        </p:blipFill>
        <p:spPr>
          <a:xfrm>
            <a:off x="7568825" y="637050"/>
            <a:ext cx="1802958" cy="1342203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03FD956-04F4-48E1-9EBC-AC895E07B2E3}"/>
              </a:ext>
            </a:extLst>
          </p:cNvPr>
          <p:cNvGrpSpPr/>
          <p:nvPr/>
        </p:nvGrpSpPr>
        <p:grpSpPr>
          <a:xfrm>
            <a:off x="8590332" y="955315"/>
            <a:ext cx="698324" cy="626683"/>
            <a:chOff x="4172801" y="6190096"/>
            <a:chExt cx="814220" cy="59345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F8818D6-5881-4B33-BF38-519D0E9D8426}"/>
                </a:ext>
              </a:extLst>
            </p:cNvPr>
            <p:cNvSpPr/>
            <p:nvPr/>
          </p:nvSpPr>
          <p:spPr>
            <a:xfrm rot="650389">
              <a:off x="4172801" y="6190096"/>
              <a:ext cx="272184" cy="497882"/>
            </a:xfrm>
            <a:prstGeom prst="rect">
              <a:avLst/>
            </a:prstGeom>
            <a:solidFill>
              <a:srgbClr val="0070C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Kathen" panose="020005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25C5B0-022B-45F1-AE5B-17D9B65B8ECB}"/>
                </a:ext>
              </a:extLst>
            </p:cNvPr>
            <p:cNvSpPr/>
            <p:nvPr/>
          </p:nvSpPr>
          <p:spPr>
            <a:xfrm rot="650389">
              <a:off x="4444398" y="6237881"/>
              <a:ext cx="272184" cy="49788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Kathen" panose="020005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FF13956-BB7B-4413-9169-86683533380C}"/>
                </a:ext>
              </a:extLst>
            </p:cNvPr>
            <p:cNvSpPr/>
            <p:nvPr/>
          </p:nvSpPr>
          <p:spPr>
            <a:xfrm rot="650389">
              <a:off x="4714837" y="6285666"/>
              <a:ext cx="272184" cy="497882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>
                <a:latin typeface="Kathen" panose="02000500000000000000" pitchFamily="2" charset="0"/>
              </a:endParaRPr>
            </a:p>
          </p:txBody>
        </p:sp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9AFDDF66-1FEA-B547-4852-1BC66E309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B16CD5-475F-178C-B508-9D49FD55B7AA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7C520B9-BA9F-A614-ADB0-06B15DE10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573153"/>
              </p:ext>
            </p:extLst>
          </p:nvPr>
        </p:nvGraphicFramePr>
        <p:xfrm>
          <a:off x="624498" y="2029310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31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332379"/>
              </p:ext>
            </p:extLst>
          </p:nvPr>
        </p:nvGraphicFramePr>
        <p:xfrm>
          <a:off x="633735" y="2233257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633735" y="1032928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Septembre</a:t>
            </a:r>
            <a:r>
              <a:rPr lang="fr-FR" sz="54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2023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81198" y="1640623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09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D8D225-57AA-4C04-B0BD-F35D7EDDE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4" t="16186" r="58584" b="55019"/>
          <a:stretch/>
        </p:blipFill>
        <p:spPr>
          <a:xfrm>
            <a:off x="8267824" y="603894"/>
            <a:ext cx="1062110" cy="15931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CC4238-274C-F173-622D-BAD542036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41EF58-14D7-F31E-8447-96F177562CAF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3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598553" y="606569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Octobre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2023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23172" y="1144474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10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F6BC91D-C86A-477F-9EE7-A5095C873D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98" t="16855" r="57956" b="54127"/>
          <a:stretch/>
        </p:blipFill>
        <p:spPr>
          <a:xfrm>
            <a:off x="8271264" y="534203"/>
            <a:ext cx="863768" cy="122054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46A8742-D5BB-7451-CFA0-613FF4D72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75" y="7291826"/>
            <a:ext cx="1005198" cy="23147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D60BFA2-655B-69E0-2438-5100B5D05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438216"/>
              </p:ext>
            </p:extLst>
          </p:nvPr>
        </p:nvGraphicFramePr>
        <p:xfrm>
          <a:off x="512638" y="1764249"/>
          <a:ext cx="9525341" cy="5643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55924223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11702826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7884292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430545216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80626418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49743018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1893730059"/>
                    </a:ext>
                  </a:extLst>
                </a:gridCol>
              </a:tblGrid>
              <a:tr h="806188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345546"/>
                  </a:ext>
                </a:extLst>
              </a:tr>
              <a:tr h="806188"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463227"/>
                  </a:ext>
                </a:extLst>
              </a:tr>
              <a:tr h="80618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868737"/>
                  </a:ext>
                </a:extLst>
              </a:tr>
              <a:tr h="80618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52104"/>
                  </a:ext>
                </a:extLst>
              </a:tr>
              <a:tr h="80618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09421"/>
                  </a:ext>
                </a:extLst>
              </a:tr>
              <a:tr h="80618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  <a:cs typeface="Belle Allure CE Fin"/>
                        </a:rPr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01149"/>
                  </a:ext>
                </a:extLst>
              </a:tr>
              <a:tr h="806188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31</a:t>
                      </a:r>
                    </a:p>
                  </a:txBody>
                  <a:tcPr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0" dirty="0">
                        <a:latin typeface="Belle Allure CE Fin"/>
                        <a:cs typeface="Belle Allure CE Fin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78776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239AFCB-7BB0-945C-D100-F5556D25B080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707625" y="868966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Novembre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2023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43947" y="1498063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11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A2CEB96-DC9E-403B-A1F4-EA82F5354A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4" t="62838" r="58835" b="8144"/>
          <a:stretch/>
        </p:blipFill>
        <p:spPr>
          <a:xfrm>
            <a:off x="8387798" y="706089"/>
            <a:ext cx="931959" cy="144231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3156BE-381C-D79D-C109-2F99728B7E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084871F-27DE-0500-90C2-E8981F9C3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86793"/>
              </p:ext>
            </p:extLst>
          </p:nvPr>
        </p:nvGraphicFramePr>
        <p:xfrm>
          <a:off x="707625" y="2148407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  <a:cs typeface="Belle Allure CE Fin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0A7C112-CFF7-DEF2-80C1-B2B3B5A8403C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4498" y="776495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Décembre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2023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409221" y="1197278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12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879F65-8D8B-4D90-9DED-2531B8EAA4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22" t="63731" r="57077" b="7921"/>
          <a:stretch/>
        </p:blipFill>
        <p:spPr>
          <a:xfrm>
            <a:off x="8356306" y="724598"/>
            <a:ext cx="964043" cy="120032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CA27C85-A1AA-DAC6-72F6-700DA42A9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513A5603-2F45-9F7A-BC33-79685D512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704391"/>
              </p:ext>
            </p:extLst>
          </p:nvPr>
        </p:nvGraphicFramePr>
        <p:xfrm>
          <a:off x="624498" y="1993112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F20F469-78BC-6948-A4A9-16F848809F57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4498" y="828981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Janvier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2024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79292" y="1330793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01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4AA75F-0553-43AE-81FC-A5AABF1511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320" t="29291" r="57462" b="41863"/>
          <a:stretch/>
        </p:blipFill>
        <p:spPr>
          <a:xfrm>
            <a:off x="8273772" y="663368"/>
            <a:ext cx="1009041" cy="13394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582CA6C-B079-631E-651F-B305EF7285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CB4F4C0-743D-5E60-3ED0-F84749882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74446"/>
              </p:ext>
            </p:extLst>
          </p:nvPr>
        </p:nvGraphicFramePr>
        <p:xfrm>
          <a:off x="624498" y="2029310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31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663FE55-0A86-8E26-E165-B7FD275F7E3B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4498" y="971985"/>
            <a:ext cx="6147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Février </a:t>
            </a:r>
            <a:r>
              <a:rPr lang="fr-FR" sz="3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2024</a:t>
            </a:r>
            <a:endParaRPr lang="fr-FR" sz="48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135032" y="1310540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F080D9-9A6C-4BAF-8703-B307BC2286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53" t="34291" r="58327" b="37247"/>
          <a:stretch/>
        </p:blipFill>
        <p:spPr>
          <a:xfrm>
            <a:off x="8295657" y="628073"/>
            <a:ext cx="913534" cy="13386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8C7EA5E-1679-79B6-6D46-73D74ED3C2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54A4A97-43C5-408C-2632-192F2FF6C04C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A8A27C1-50CC-CDB4-2F8E-89F930D455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213010"/>
              </p:ext>
            </p:extLst>
          </p:nvPr>
        </p:nvGraphicFramePr>
        <p:xfrm>
          <a:off x="624498" y="2029310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05520" y="857234"/>
            <a:ext cx="6147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Mars </a:t>
            </a:r>
            <a:r>
              <a:rPr lang="fr-FR" sz="40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2024</a:t>
            </a:r>
            <a:endParaRPr lang="fr-FR" sz="54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347468" y="1329528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CC574F-C44E-45E9-AA5C-05A6400E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61" t="42368" r="58543" b="28594"/>
          <a:stretch/>
        </p:blipFill>
        <p:spPr>
          <a:xfrm>
            <a:off x="8289462" y="661569"/>
            <a:ext cx="845570" cy="130286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B24C928-07EB-2D18-F802-BECBB9468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3D0A533-FBD7-335A-FF49-CC7C3F122044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F192137-2F79-EEDB-8085-0418BA831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692960"/>
              </p:ext>
            </p:extLst>
          </p:nvPr>
        </p:nvGraphicFramePr>
        <p:xfrm>
          <a:off x="624498" y="2057563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14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27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624498" y="1028000"/>
            <a:ext cx="61475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Avril </a:t>
            </a:r>
            <a:r>
              <a:rPr lang="fr-FR" sz="3600" dirty="0">
                <a:latin typeface="Kathen" panose="02000500000000000000" pitchFamily="2" charset="0"/>
                <a:ea typeface="HelloAmazingReally" panose="02000603000000000000" pitchFamily="2" charset="0"/>
                <a:cs typeface="ChristmasEve"/>
              </a:rPr>
              <a:t>2024</a:t>
            </a:r>
            <a:endParaRPr lang="fr-FR" sz="4800" dirty="0">
              <a:latin typeface="Kathen" panose="02000500000000000000" pitchFamily="2" charset="0"/>
              <a:ea typeface="HelloAmazingReally" panose="02000603000000000000" pitchFamily="2" charset="0"/>
              <a:cs typeface="ChristmasEve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087505" y="1282038"/>
            <a:ext cx="1014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400" b="1" dirty="0">
                <a:latin typeface="Kathen" panose="02000500000000000000" pitchFamily="2" charset="0"/>
                <a:ea typeface="ScrapItUp" panose="02000603000000000000" pitchFamily="2" charset="0"/>
              </a:rPr>
              <a:t>04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15394B-EACA-4923-A519-6A06E1F36F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85" t="41406" r="55840" b="30710"/>
          <a:stretch/>
        </p:blipFill>
        <p:spPr>
          <a:xfrm>
            <a:off x="8153884" y="735886"/>
            <a:ext cx="997977" cy="120588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7877635-35D5-3703-B418-C4B84CF4EB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380" y="7221863"/>
            <a:ext cx="1005198" cy="23147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6CD22AE-851D-270D-274F-7EDA14ED12E8}"/>
              </a:ext>
            </a:extLst>
          </p:cNvPr>
          <p:cNvSpPr/>
          <p:nvPr/>
        </p:nvSpPr>
        <p:spPr>
          <a:xfrm>
            <a:off x="0" y="0"/>
            <a:ext cx="10691813" cy="424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74FCE33E-7C90-C1C2-4A03-2B90501C8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874692"/>
              </p:ext>
            </p:extLst>
          </p:nvPr>
        </p:nvGraphicFramePr>
        <p:xfrm>
          <a:off x="624498" y="2029310"/>
          <a:ext cx="9525341" cy="50734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0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lundi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mardi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mercredi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jeudi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vendredi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samedi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0" dirty="0">
                          <a:latin typeface="Cursive standard" pitchFamily="2" charset="0"/>
                          <a:ea typeface="Coming Soon" panose="02000000000000000000" pitchFamily="2" charset="0"/>
                          <a:cs typeface="Belle Allure CE Fin"/>
                        </a:rPr>
                        <a:t>dimanche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6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28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57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  <a:cs typeface="Belle Allure CE Fin"/>
                        </a:rPr>
                        <a:t>29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>
                          <a:latin typeface="BelleAllureGS" panose="02000503000000000000" pitchFamily="50" charset="0"/>
                        </a:rPr>
                        <a:t>30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  <a:cs typeface="Belle Allure CE Fin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0" b="1" dirty="0">
                        <a:latin typeface="BelleAllureGS" panose="02000503000000000000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5575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498</Words>
  <Application>Microsoft Office PowerPoint</Application>
  <PresentationFormat>Personnalisé</PresentationFormat>
  <Paragraphs>486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9" baseType="lpstr">
      <vt:lpstr>Arial</vt:lpstr>
      <vt:lpstr>BelleAllureGS</vt:lpstr>
      <vt:lpstr>Calibri</vt:lpstr>
      <vt:lpstr>Calibri Light</vt:lpstr>
      <vt:lpstr>Cursive standard</vt:lpstr>
      <vt:lpstr>Kathen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09 - Septembre</dc:title>
  <dc:creator>Aurélia LECLAIRE</dc:creator>
  <cp:lastModifiedBy>Aurélia Leclaire</cp:lastModifiedBy>
  <cp:revision>127</cp:revision>
  <cp:lastPrinted>2017-07-19T12:27:37Z</cp:lastPrinted>
  <dcterms:created xsi:type="dcterms:W3CDTF">2021-04-12T07:11:04Z</dcterms:created>
  <dcterms:modified xsi:type="dcterms:W3CDTF">2023-04-30T17:57:24Z</dcterms:modified>
</cp:coreProperties>
</file>