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91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-34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27DCE-F03B-9B4A-AE61-C60D07C377BA}" type="datetimeFigureOut">
              <a:rPr lang="fr-FR" smtClean="0"/>
              <a:t>15/02/14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FE292-A430-144F-80B9-4B35DFF9475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5355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FE292-A430-144F-80B9-4B35DFF94755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2241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15/02/14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842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15/02/14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8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15/02/14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5935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15/02/14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245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15/02/14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843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15/02/14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7564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15/02/14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673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15/02/14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78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15/02/14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8977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15/02/14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6977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CB0A-773C-2542-9001-A70873D76697}" type="datetimeFigureOut">
              <a:rPr lang="fr-FR" smtClean="0"/>
              <a:t>15/02/14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6155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BCB0A-773C-2542-9001-A70873D76697}" type="datetimeFigureOut">
              <a:rPr lang="fr-FR" smtClean="0"/>
              <a:t>15/02/14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BC421-0FC9-4943-B5E3-79E42ABDCD8B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1884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1871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837"/>
    </mc:Choice>
    <mc:Fallback>
      <p:transition xmlns:p14="http://schemas.microsoft.com/office/powerpoint/2010/main" spd="slow" advTm="383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277990" y="3647104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VERTES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6"/>
    </mc:Choice>
    <mc:Fallback>
      <p:transition xmlns:p14="http://schemas.microsoft.com/office/powerpoint/2010/main" spd="slow" advTm="26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592330" y="4949290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VERTES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5"/>
    </mc:Choice>
    <mc:Fallback>
      <p:transition xmlns:p14="http://schemas.microsoft.com/office/powerpoint/2010/main" spd="slow" advTm="25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56890" y="5099956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VERTES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45"/>
    </mc:Choice>
    <mc:Fallback>
      <p:transition xmlns:p14="http://schemas.microsoft.com/office/powerpoint/2010/main" spd="slow" advTm="24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0" y="4271292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VERTES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33"/>
    </mc:Choice>
    <mc:Fallback>
      <p:transition xmlns:p14="http://schemas.microsoft.com/office/powerpoint/2010/main" spd="slow" advTm="23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59325" y="3742388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VERTES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32"/>
    </mc:Choice>
    <mc:Fallback>
      <p:transition xmlns:p14="http://schemas.microsoft.com/office/powerpoint/2010/main" spd="slow" advTm="23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59325" y="2043585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VERTES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34"/>
    </mc:Choice>
    <mc:Fallback>
      <p:transition xmlns:p14="http://schemas.microsoft.com/office/powerpoint/2010/main" spd="slow" advTm="234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881109" y="1806825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VERTES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5"/>
    </mc:Choice>
    <mc:Fallback>
      <p:transition xmlns:p14="http://schemas.microsoft.com/office/powerpoint/2010/main" spd="slow" advTm="25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194122" y="623423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VERTES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5"/>
    </mc:Choice>
    <mc:Fallback>
      <p:transition xmlns:p14="http://schemas.microsoft.com/office/powerpoint/2010/main" spd="slow" advTm="25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281124" y="117211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VERTES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5"/>
    </mc:Choice>
    <mc:Fallback>
      <p:transition xmlns:p14="http://schemas.microsoft.com/office/powerpoint/2010/main" spd="slow" advTm="25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862293" y="1096541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VERTES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5"/>
    </mc:Choice>
    <mc:Fallback>
      <p:transition xmlns:p14="http://schemas.microsoft.com/office/powerpoint/2010/main" spd="slow" advTm="26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592330" y="2172728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VERTES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40"/>
    </mc:Choice>
    <mc:Fallback>
      <p:transition xmlns:p14="http://schemas.microsoft.com/office/powerpoint/2010/main" spd="slow" advTm="44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077541" y="2603203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VERTES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13"/>
    </mc:Choice>
    <mc:Fallback>
      <p:transition xmlns:p14="http://schemas.microsoft.com/office/powerpoint/2010/main" spd="slow" advTm="31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034491" y="4927766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VERTES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959243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57"/>
    </mc:Choice>
    <mc:Fallback>
      <p:transition xmlns:p14="http://schemas.microsoft.com/office/powerpoint/2010/main" spd="slow" advTm="35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592330" y="1882158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VERTES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13"/>
    </mc:Choice>
    <mc:Fallback>
      <p:transition xmlns:p14="http://schemas.microsoft.com/office/powerpoint/2010/main" spd="slow" advTm="413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097259" y="192544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VERTES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22"/>
    </mc:Choice>
    <mc:Fallback>
      <p:transition xmlns:p14="http://schemas.microsoft.com/office/powerpoint/2010/main" spd="slow" advTm="22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25950" y="149497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PERTES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1"/>
    </mc:Choice>
    <mc:Fallback>
      <p:transition xmlns:p14="http://schemas.microsoft.com/office/powerpoint/2010/main" spd="slow" advTm="30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59325" y="2172728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VERTES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55"/>
    </mc:Choice>
    <mc:Fallback>
      <p:transition xmlns:p14="http://schemas.microsoft.com/office/powerpoint/2010/main" spd="slow" advTm="25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032686" y="2172728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VERTES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6"/>
    </mc:Choice>
    <mc:Fallback>
      <p:transition xmlns:p14="http://schemas.microsoft.com/office/powerpoint/2010/main" spd="slow" advTm="266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281123" y="2172728"/>
            <a:ext cx="4866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VERTES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0"/>
    </mc:Choice>
    <mc:Fallback>
      <p:transition xmlns:p14="http://schemas.microsoft.com/office/powerpoint/2010/main" spd="slow" advTm="2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842175" y="2172728"/>
            <a:ext cx="51982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smtClean="0"/>
              <a:t>VERTES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6835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45"/>
    </mc:Choice>
    <mc:Fallback>
      <p:transition xmlns:p14="http://schemas.microsoft.com/office/powerpoint/2010/main" spd="slow" advTm="24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ème par défaut">
  <a:themeElements>
    <a:clrScheme name="Apothicaire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é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par défaut.thmx</Template>
  <TotalTime>28</TotalTime>
  <Words>21</Words>
  <Application>Microsoft Macintosh PowerPoint</Application>
  <PresentationFormat>Présentation à l'écran (4:3)</PresentationFormat>
  <Paragraphs>21</Paragraphs>
  <Slides>21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Thème par défaut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Titou KLIOUEL</dc:creator>
  <cp:lastModifiedBy>Titou KLIOUEL</cp:lastModifiedBy>
  <cp:revision>4</cp:revision>
  <dcterms:created xsi:type="dcterms:W3CDTF">2014-02-15T21:21:56Z</dcterms:created>
  <dcterms:modified xsi:type="dcterms:W3CDTF">2014-02-15T21:50:13Z</dcterms:modified>
</cp:coreProperties>
</file>