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1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3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7DCE-F03B-9B4A-AE61-C60D07C377BA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92-A430-144F-80B9-4B35DFF947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5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92-A430-144F-80B9-4B35DFF9475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241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4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8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93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45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8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56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73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7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97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97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1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8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87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37"/>
    </mc:Choice>
    <mc:Fallback>
      <p:transition xmlns:p14="http://schemas.microsoft.com/office/powerpoint/2010/main" spd="slow" advTm="383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77990" y="3647104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6"/>
    </mc:Choice>
    <mc:Fallback>
      <p:transition xmlns:p14="http://schemas.microsoft.com/office/powerpoint/2010/main" spd="slow" advTm="2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92330" y="4949290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"/>
    </mc:Choice>
    <mc:Fallback>
      <p:transition xmlns:p14="http://schemas.microsoft.com/office/powerpoint/2010/main" spd="slow" advTm="2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6890" y="5099956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5"/>
    </mc:Choice>
    <mc:Fallback>
      <p:transition xmlns:p14="http://schemas.microsoft.com/office/powerpoint/2010/main" spd="slow" advTm="2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271292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3"/>
    </mc:Choice>
    <mc:Fallback>
      <p:transition xmlns:p14="http://schemas.microsoft.com/office/powerpoint/2010/main" spd="slow" advTm="2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9325" y="374238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"/>
    </mc:Choice>
    <mc:Fallback>
      <p:transition xmlns:p14="http://schemas.microsoft.com/office/powerpoint/2010/main" spd="slow" advTm="23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9325" y="2043585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4"/>
    </mc:Choice>
    <mc:Fallback>
      <p:transition xmlns:p14="http://schemas.microsoft.com/office/powerpoint/2010/main" spd="slow" advTm="2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81109" y="1806825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"/>
    </mc:Choice>
    <mc:Fallback>
      <p:transition xmlns:p14="http://schemas.microsoft.com/office/powerpoint/2010/main" spd="slow" advTm="2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94122" y="623423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"/>
    </mc:Choice>
    <mc:Fallback>
      <p:transition xmlns:p14="http://schemas.microsoft.com/office/powerpoint/2010/main" spd="slow" advTm="2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81124" y="117211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"/>
    </mc:Choice>
    <mc:Fallback>
      <p:transition xmlns:p14="http://schemas.microsoft.com/office/powerpoint/2010/main" spd="slow" advTm="2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862293" y="1096541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5"/>
    </mc:Choice>
    <mc:Fallback>
      <p:transition xmlns:p14="http://schemas.microsoft.com/office/powerpoint/2010/main" spd="slow" advTm="2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92330" y="217272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0"/>
    </mc:Choice>
    <mc:Fallback>
      <p:transition xmlns:p14="http://schemas.microsoft.com/office/powerpoint/2010/main" spd="slow" advTm="44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77541" y="2603203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3"/>
    </mc:Choice>
    <mc:Fallback>
      <p:transition xmlns:p14="http://schemas.microsoft.com/office/powerpoint/2010/main" spd="slow" advTm="31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34491" y="4927766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95924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7"/>
    </mc:Choice>
    <mc:Fallback>
      <p:transition xmlns:p14="http://schemas.microsoft.com/office/powerpoint/2010/main" spd="slow" advTm="35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92330" y="188215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3"/>
    </mc:Choice>
    <mc:Fallback>
      <p:transition xmlns:p14="http://schemas.microsoft.com/office/powerpoint/2010/main" spd="slow" advTm="41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97259" y="192544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2"/>
    </mc:Choice>
    <mc:Fallback>
      <p:transition xmlns:p14="http://schemas.microsoft.com/office/powerpoint/2010/main" spd="slow" advTm="22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25950" y="149497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PERTES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1"/>
    </mc:Choice>
    <mc:Fallback>
      <p:transition xmlns:p14="http://schemas.microsoft.com/office/powerpoint/2010/main" spd="slow" advTm="3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9325" y="217272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"/>
    </mc:Choice>
    <mc:Fallback>
      <p:transition xmlns:p14="http://schemas.microsoft.com/office/powerpoint/2010/main" spd="slow" advTm="2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032686" y="217272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6"/>
    </mc:Choice>
    <mc:Fallback>
      <p:transition xmlns:p14="http://schemas.microsoft.com/office/powerpoint/2010/main" spd="slow" advTm="2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81123" y="217272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"/>
    </mc:Choice>
    <mc:Fallback>
      <p:transition xmlns:p14="http://schemas.microsoft.com/office/powerpoint/2010/main" spd="slow" advTm="2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842175" y="2172728"/>
            <a:ext cx="5198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VERTES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5"/>
    </mc:Choice>
    <mc:Fallback>
      <p:transition xmlns:p14="http://schemas.microsoft.com/office/powerpoint/2010/main" spd="slow" advTm="2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̀me par défaut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é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28</TotalTime>
  <Words>21</Words>
  <Application>Microsoft Macintosh PowerPoint</Application>
  <PresentationFormat>Présentation à l'écran (4:3)</PresentationFormat>
  <Paragraphs>21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Thème par défaut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Titou KLIOUEL</dc:creator>
  <cp:lastModifiedBy>Titou KLIOUEL</cp:lastModifiedBy>
  <cp:revision>4</cp:revision>
  <dcterms:created xsi:type="dcterms:W3CDTF">2014-02-15T21:21:56Z</dcterms:created>
  <dcterms:modified xsi:type="dcterms:W3CDTF">2014-02-15T21:50:13Z</dcterms:modified>
</cp:coreProperties>
</file>