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  <p:sldId id="260" r:id="rId6"/>
    <p:sldId id="257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0D4-D108-4378-AD39-50FE3A86698F}" type="datetimeFigureOut">
              <a:rPr lang="fr-FR" smtClean="0"/>
              <a:pPr/>
              <a:t>01/05/2015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2AA9-7293-4787-BC83-186E362E5A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0D4-D108-4378-AD39-50FE3A86698F}" type="datetimeFigureOut">
              <a:rPr lang="fr-FR" smtClean="0"/>
              <a:pPr/>
              <a:t>01/05/2015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2AA9-7293-4787-BC83-186E362E5A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0D4-D108-4378-AD39-50FE3A86698F}" type="datetimeFigureOut">
              <a:rPr lang="fr-FR" smtClean="0"/>
              <a:pPr/>
              <a:t>01/05/2015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2AA9-7293-4787-BC83-186E362E5A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0D4-D108-4378-AD39-50FE3A86698F}" type="datetimeFigureOut">
              <a:rPr lang="fr-FR" smtClean="0"/>
              <a:pPr/>
              <a:t>01/05/2015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2AA9-7293-4787-BC83-186E362E5A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0D4-D108-4378-AD39-50FE3A86698F}" type="datetimeFigureOut">
              <a:rPr lang="fr-FR" smtClean="0"/>
              <a:pPr/>
              <a:t>01/05/2015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2AA9-7293-4787-BC83-186E362E5A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0D4-D108-4378-AD39-50FE3A86698F}" type="datetimeFigureOut">
              <a:rPr lang="fr-FR" smtClean="0"/>
              <a:pPr/>
              <a:t>01/05/2015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2AA9-7293-4787-BC83-186E362E5A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0D4-D108-4378-AD39-50FE3A86698F}" type="datetimeFigureOut">
              <a:rPr lang="fr-FR" smtClean="0"/>
              <a:pPr/>
              <a:t>01/05/2015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2AA9-7293-4787-BC83-186E362E5A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0D4-D108-4378-AD39-50FE3A86698F}" type="datetimeFigureOut">
              <a:rPr lang="fr-FR" smtClean="0"/>
              <a:pPr/>
              <a:t>01/05/2015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2AA9-7293-4787-BC83-186E362E5A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0D4-D108-4378-AD39-50FE3A86698F}" type="datetimeFigureOut">
              <a:rPr lang="fr-FR" smtClean="0"/>
              <a:pPr/>
              <a:t>01/05/2015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2AA9-7293-4787-BC83-186E362E5A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0D4-D108-4378-AD39-50FE3A86698F}" type="datetimeFigureOut">
              <a:rPr lang="fr-FR" smtClean="0"/>
              <a:pPr/>
              <a:t>01/05/2015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2AA9-7293-4787-BC83-186E362E5A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0D4-D108-4378-AD39-50FE3A86698F}" type="datetimeFigureOut">
              <a:rPr lang="fr-FR" smtClean="0"/>
              <a:pPr/>
              <a:t>01/05/2015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2AA9-7293-4787-BC83-186E362E5A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6B0D4-D108-4378-AD39-50FE3A86698F}" type="datetimeFigureOut">
              <a:rPr lang="fr-FR" smtClean="0"/>
              <a:pPr/>
              <a:t>01/05/2015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12AA9-7293-4787-BC83-186E362E5A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:\Users\Débo\Downloads\mission_impossible.504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51520" y="5517232"/>
            <a:ext cx="4032448" cy="11521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23528" y="5517232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Bernard MT Condensed" pitchFamily="18" charset="0"/>
              </a:rPr>
              <a:t>MISSION </a:t>
            </a:r>
            <a:r>
              <a:rPr lang="fr-FR" sz="2800" dirty="0">
                <a:latin typeface="Bernard MT Condensed" pitchFamily="18" charset="0"/>
              </a:rPr>
              <a:t> </a:t>
            </a:r>
            <a:r>
              <a:rPr lang="fr-FR" sz="2800" dirty="0" smtClean="0">
                <a:latin typeface="Bernard MT Condensed" pitchFamily="18" charset="0"/>
              </a:rPr>
              <a:t>     POSSIBLE</a:t>
            </a:r>
          </a:p>
          <a:p>
            <a:pPr algn="ctr"/>
            <a:r>
              <a:rPr lang="fr-FR" sz="2800" dirty="0" smtClean="0">
                <a:latin typeface="Bernard MT Condensed" pitchFamily="18" charset="0"/>
              </a:rPr>
              <a:t>Au service de Sa Majesté</a:t>
            </a:r>
            <a:endParaRPr lang="fr-FR" sz="2800" dirty="0">
              <a:latin typeface="Bernard MT Condense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 rot="21229210">
            <a:off x="2100127" y="5250435"/>
            <a:ext cx="4443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ernard MT Condensed" pitchFamily="18" charset="0"/>
              </a:rPr>
              <a:t>1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55576" y="566678"/>
            <a:ext cx="48965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Bernard MT Condensed" pitchFamily="18" charset="0"/>
              </a:rPr>
              <a:t>GRAND DIEU</a:t>
            </a:r>
          </a:p>
          <a:p>
            <a:endParaRPr lang="fr-FR" sz="6000" dirty="0" smtClean="0">
              <a:latin typeface="Bernard MT Condensed" pitchFamily="18" charset="0"/>
            </a:endParaRPr>
          </a:p>
          <a:p>
            <a:r>
              <a:rPr lang="fr-FR" sz="6000" dirty="0" smtClean="0">
                <a:latin typeface="Bernard MT Condensed" pitchFamily="18" charset="0"/>
              </a:rPr>
              <a:t>GRANDE MISSION</a:t>
            </a:r>
            <a:endParaRPr lang="fr-FR" sz="6000" dirty="0">
              <a:latin typeface="Bernard MT Condensed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 rot="21229210">
            <a:off x="371935" y="352371"/>
            <a:ext cx="44435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8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ernard MT Condensed" pitchFamily="18" charset="0"/>
              </a:rPr>
              <a:t>1</a:t>
            </a:r>
            <a:endParaRPr lang="fr-FR" sz="8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21229210">
            <a:off x="262817" y="2222827"/>
            <a:ext cx="44435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8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ernard MT Condensed" pitchFamily="18" charset="0"/>
              </a:rPr>
              <a:t>1</a:t>
            </a:r>
            <a:endParaRPr lang="fr-FR" sz="8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:\Users\Débo\Downloads\mission_impossible.504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51520" y="5517232"/>
            <a:ext cx="4032448" cy="11521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23528" y="5517232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Bernard MT Condensed" pitchFamily="18" charset="0"/>
              </a:rPr>
              <a:t>MISSION </a:t>
            </a:r>
            <a:r>
              <a:rPr lang="fr-FR" sz="2800" dirty="0">
                <a:latin typeface="Bernard MT Condensed" pitchFamily="18" charset="0"/>
              </a:rPr>
              <a:t> </a:t>
            </a:r>
            <a:r>
              <a:rPr lang="fr-FR" sz="2800" dirty="0" smtClean="0">
                <a:latin typeface="Bernard MT Condensed" pitchFamily="18" charset="0"/>
              </a:rPr>
              <a:t>     POSSIBLE</a:t>
            </a:r>
          </a:p>
          <a:p>
            <a:pPr algn="ctr"/>
            <a:r>
              <a:rPr lang="fr-FR" sz="2800" dirty="0" smtClean="0">
                <a:latin typeface="Bernard MT Condensed" pitchFamily="18" charset="0"/>
              </a:rPr>
              <a:t>Au service de Sa Majesté</a:t>
            </a:r>
            <a:endParaRPr lang="fr-FR" sz="2800" dirty="0">
              <a:latin typeface="Bernard MT Condense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 rot="21229210">
            <a:off x="2100127" y="5250435"/>
            <a:ext cx="4443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ernard MT Condensed" pitchFamily="18" charset="0"/>
              </a:rPr>
              <a:t>1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15616" y="3244334"/>
            <a:ext cx="554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800" b="1" dirty="0" smtClean="0"/>
              <a:t>Le seul vrai Dieu </a:t>
            </a:r>
            <a:endParaRPr lang="fr-F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:\Users\Débo\Downloads\mission_impossible.504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51520" y="5517232"/>
            <a:ext cx="4032448" cy="11521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23528" y="5517232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Bernard MT Condensed" pitchFamily="18" charset="0"/>
              </a:rPr>
              <a:t>MISSION </a:t>
            </a:r>
            <a:r>
              <a:rPr lang="fr-FR" sz="2800" dirty="0">
                <a:latin typeface="Bernard MT Condensed" pitchFamily="18" charset="0"/>
              </a:rPr>
              <a:t> </a:t>
            </a:r>
            <a:r>
              <a:rPr lang="fr-FR" sz="2800" dirty="0" smtClean="0">
                <a:latin typeface="Bernard MT Condensed" pitchFamily="18" charset="0"/>
              </a:rPr>
              <a:t>     POSSIBLE</a:t>
            </a:r>
          </a:p>
          <a:p>
            <a:pPr algn="ctr"/>
            <a:r>
              <a:rPr lang="fr-FR" sz="2800" dirty="0" smtClean="0">
                <a:latin typeface="Bernard MT Condensed" pitchFamily="18" charset="0"/>
              </a:rPr>
              <a:t>Au service de Sa Majesté</a:t>
            </a:r>
            <a:endParaRPr lang="fr-FR" sz="2800" dirty="0">
              <a:latin typeface="Bernard MT Condense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 rot="21229210">
            <a:off x="2100127" y="5250435"/>
            <a:ext cx="4443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ernard MT Condensed" pitchFamily="18" charset="0"/>
              </a:rPr>
              <a:t>1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714144"/>
            <a:ext cx="8316416" cy="193899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4000" b="1" dirty="0" err="1" smtClean="0"/>
              <a:t>Esaïe</a:t>
            </a:r>
            <a:r>
              <a:rPr lang="fr-FR" sz="4000" b="1" dirty="0" smtClean="0"/>
              <a:t> 45.21</a:t>
            </a:r>
            <a:r>
              <a:rPr lang="fr-FR" sz="4000" dirty="0" smtClean="0"/>
              <a:t> : </a:t>
            </a:r>
          </a:p>
          <a:p>
            <a:r>
              <a:rPr lang="fr-FR" sz="4000" dirty="0" smtClean="0"/>
              <a:t>« Il n'y a point d'autre Dieu que moi, </a:t>
            </a:r>
          </a:p>
          <a:p>
            <a:r>
              <a:rPr lang="fr-FR" sz="4000" dirty="0" smtClean="0"/>
              <a:t>Je suis le seul Dieu juste et qui sauve.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:\Users\Débo\Downloads\mission_impossible.504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51520" y="5517232"/>
            <a:ext cx="4032448" cy="11521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23528" y="5517232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Bernard MT Condensed" pitchFamily="18" charset="0"/>
              </a:rPr>
              <a:t>MISSION </a:t>
            </a:r>
            <a:r>
              <a:rPr lang="fr-FR" sz="2800" dirty="0">
                <a:latin typeface="Bernard MT Condensed" pitchFamily="18" charset="0"/>
              </a:rPr>
              <a:t> </a:t>
            </a:r>
            <a:r>
              <a:rPr lang="fr-FR" sz="2800" dirty="0" smtClean="0">
                <a:latin typeface="Bernard MT Condensed" pitchFamily="18" charset="0"/>
              </a:rPr>
              <a:t>     POSSIBLE</a:t>
            </a:r>
          </a:p>
          <a:p>
            <a:pPr algn="ctr"/>
            <a:r>
              <a:rPr lang="fr-FR" sz="2800" dirty="0" smtClean="0">
                <a:latin typeface="Bernard MT Condensed" pitchFamily="18" charset="0"/>
              </a:rPr>
              <a:t>Au service de Sa Majesté</a:t>
            </a:r>
            <a:endParaRPr lang="fr-FR" sz="2800" dirty="0">
              <a:latin typeface="Bernard MT Condense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 rot="21229210">
            <a:off x="2100127" y="5250435"/>
            <a:ext cx="4443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ernard MT Condensed" pitchFamily="18" charset="0"/>
              </a:rPr>
              <a:t>1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244334"/>
            <a:ext cx="83884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b="1" dirty="0" smtClean="0"/>
              <a:t>Tous les </a:t>
            </a:r>
            <a:r>
              <a:rPr lang="fr-FR" sz="4400" b="1" dirty="0" smtClean="0"/>
              <a:t>hommes </a:t>
            </a:r>
            <a:r>
              <a:rPr lang="fr-FR" sz="4400" b="1" dirty="0" smtClean="0"/>
              <a:t>ont péché.</a:t>
            </a:r>
            <a:r>
              <a:rPr lang="fr-FR" sz="4400" b="1" dirty="0" smtClean="0"/>
              <a:t> </a:t>
            </a: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:\Users\Débo\Downloads\mission_impossible.504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51520" y="5517232"/>
            <a:ext cx="4032448" cy="11521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23528" y="5517232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Bernard MT Condensed" pitchFamily="18" charset="0"/>
              </a:rPr>
              <a:t>MISSION </a:t>
            </a:r>
            <a:r>
              <a:rPr lang="fr-FR" sz="2800" dirty="0">
                <a:latin typeface="Bernard MT Condensed" pitchFamily="18" charset="0"/>
              </a:rPr>
              <a:t> </a:t>
            </a:r>
            <a:r>
              <a:rPr lang="fr-FR" sz="2800" dirty="0" smtClean="0">
                <a:latin typeface="Bernard MT Condensed" pitchFamily="18" charset="0"/>
              </a:rPr>
              <a:t>     POSSIBLE</a:t>
            </a:r>
          </a:p>
          <a:p>
            <a:pPr algn="ctr"/>
            <a:r>
              <a:rPr lang="fr-FR" sz="2800" dirty="0" smtClean="0">
                <a:latin typeface="Bernard MT Condensed" pitchFamily="18" charset="0"/>
              </a:rPr>
              <a:t>Au service de Sa Majesté</a:t>
            </a:r>
            <a:endParaRPr lang="fr-FR" sz="2800" dirty="0">
              <a:latin typeface="Bernard MT Condense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 rot="21229210">
            <a:off x="2100127" y="5250435"/>
            <a:ext cx="4443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ernard MT Condensed" pitchFamily="18" charset="0"/>
              </a:rPr>
              <a:t>1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2708920"/>
            <a:ext cx="7992888" cy="175432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3600" b="1" dirty="0" smtClean="0"/>
              <a:t>Romains 3.23</a:t>
            </a:r>
            <a:r>
              <a:rPr lang="fr-FR" sz="3600" dirty="0" smtClean="0"/>
              <a:t> : </a:t>
            </a:r>
          </a:p>
          <a:p>
            <a:r>
              <a:rPr lang="fr-FR" sz="3600" dirty="0" smtClean="0"/>
              <a:t>« Car tous ont péché et sont privés</a:t>
            </a:r>
          </a:p>
          <a:p>
            <a:r>
              <a:rPr lang="fr-FR" sz="3600" dirty="0" smtClean="0"/>
              <a:t>de la glorieuse présence de Dieu. »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:\Users\Débo\Downloads\mission_impossible.504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51520" y="5517232"/>
            <a:ext cx="4032448" cy="11521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23528" y="5517232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Bernard MT Condensed" pitchFamily="18" charset="0"/>
              </a:rPr>
              <a:t>MISSION </a:t>
            </a:r>
            <a:r>
              <a:rPr lang="fr-FR" sz="2800" dirty="0">
                <a:latin typeface="Bernard MT Condensed" pitchFamily="18" charset="0"/>
              </a:rPr>
              <a:t> </a:t>
            </a:r>
            <a:r>
              <a:rPr lang="fr-FR" sz="2800" dirty="0" smtClean="0">
                <a:latin typeface="Bernard MT Condensed" pitchFamily="18" charset="0"/>
              </a:rPr>
              <a:t>     POSSIBLE</a:t>
            </a:r>
          </a:p>
          <a:p>
            <a:pPr algn="ctr"/>
            <a:r>
              <a:rPr lang="fr-FR" sz="2800" dirty="0" smtClean="0">
                <a:latin typeface="Bernard MT Condensed" pitchFamily="18" charset="0"/>
              </a:rPr>
              <a:t>Au service de Sa Majesté</a:t>
            </a:r>
            <a:endParaRPr lang="fr-FR" sz="2800" dirty="0">
              <a:latin typeface="Bernard MT Condense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 rot="21229210">
            <a:off x="2100127" y="5250435"/>
            <a:ext cx="4443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ernard MT Condensed" pitchFamily="18" charset="0"/>
              </a:rPr>
              <a:t>1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244334"/>
            <a:ext cx="649246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b="1" dirty="0" smtClean="0"/>
              <a:t>Dieu a envoyé Jésus pour nous sauver </a:t>
            </a: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:\Users\Débo\Downloads\mission_impossible.504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51520" y="5517232"/>
            <a:ext cx="4032448" cy="11521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23528" y="5517232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Bernard MT Condensed" pitchFamily="18" charset="0"/>
              </a:rPr>
              <a:t>MISSION </a:t>
            </a:r>
            <a:r>
              <a:rPr lang="fr-FR" sz="2800" dirty="0">
                <a:latin typeface="Bernard MT Condensed" pitchFamily="18" charset="0"/>
              </a:rPr>
              <a:t> </a:t>
            </a:r>
            <a:r>
              <a:rPr lang="fr-FR" sz="2800" dirty="0" smtClean="0">
                <a:latin typeface="Bernard MT Condensed" pitchFamily="18" charset="0"/>
              </a:rPr>
              <a:t>     POSSIBLE</a:t>
            </a:r>
          </a:p>
          <a:p>
            <a:pPr algn="ctr"/>
            <a:r>
              <a:rPr lang="fr-FR" sz="2800" dirty="0" smtClean="0">
                <a:latin typeface="Bernard MT Condensed" pitchFamily="18" charset="0"/>
              </a:rPr>
              <a:t>Au service de Sa Majesté</a:t>
            </a:r>
            <a:endParaRPr lang="fr-FR" sz="2800" dirty="0">
              <a:latin typeface="Bernard MT Condense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 rot="21229210">
            <a:off x="2100127" y="5250435"/>
            <a:ext cx="4443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ernard MT Condensed" pitchFamily="18" charset="0"/>
              </a:rPr>
              <a:t>1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504" y="2642136"/>
            <a:ext cx="7200800" cy="193899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4000" b="1" dirty="0" smtClean="0"/>
              <a:t>1 Jean 1.7 </a:t>
            </a:r>
            <a:r>
              <a:rPr lang="fr-FR" sz="4000" dirty="0" smtClean="0"/>
              <a:t>: </a:t>
            </a:r>
          </a:p>
          <a:p>
            <a:r>
              <a:rPr lang="fr-FR" sz="4000" dirty="0" smtClean="0"/>
              <a:t>« Le sang </a:t>
            </a:r>
            <a:r>
              <a:rPr lang="fr-FR" sz="4000" smtClean="0"/>
              <a:t>de </a:t>
            </a:r>
            <a:r>
              <a:rPr lang="fr-FR" sz="4000" smtClean="0"/>
              <a:t>Jésus, le Fils de Dieu </a:t>
            </a:r>
            <a:endParaRPr lang="fr-FR" sz="4000" dirty="0" smtClean="0"/>
          </a:p>
          <a:p>
            <a:r>
              <a:rPr lang="fr-FR" sz="4000" dirty="0" smtClean="0"/>
              <a:t>nous purifie de tout péché. »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:\Users\Débo\Downloads\mission_impossible.504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51520" y="5517232"/>
            <a:ext cx="4032448" cy="11521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23528" y="5517232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Bernard MT Condensed" pitchFamily="18" charset="0"/>
              </a:rPr>
              <a:t>MISSION </a:t>
            </a:r>
            <a:r>
              <a:rPr lang="fr-FR" sz="2800" dirty="0">
                <a:latin typeface="Bernard MT Condensed" pitchFamily="18" charset="0"/>
              </a:rPr>
              <a:t> </a:t>
            </a:r>
            <a:r>
              <a:rPr lang="fr-FR" sz="2800" dirty="0" smtClean="0">
                <a:latin typeface="Bernard MT Condensed" pitchFamily="18" charset="0"/>
              </a:rPr>
              <a:t>     POSSIBLE</a:t>
            </a:r>
          </a:p>
          <a:p>
            <a:pPr algn="ctr"/>
            <a:r>
              <a:rPr lang="fr-FR" sz="2800" dirty="0" smtClean="0">
                <a:latin typeface="Bernard MT Condensed" pitchFamily="18" charset="0"/>
              </a:rPr>
              <a:t>Au service de Sa Majesté</a:t>
            </a:r>
            <a:endParaRPr lang="fr-FR" sz="2800" dirty="0">
              <a:latin typeface="Bernard MT Condense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 rot="21229210">
            <a:off x="2100127" y="5250435"/>
            <a:ext cx="4443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ernard MT Condensed" pitchFamily="18" charset="0"/>
              </a:rPr>
              <a:t>1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244334"/>
            <a:ext cx="83884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b="1" dirty="0" smtClean="0"/>
              <a:t> </a:t>
            </a:r>
            <a:endParaRPr lang="fr-FR" sz="4400" dirty="0"/>
          </a:p>
        </p:txBody>
      </p:sp>
      <p:sp>
        <p:nvSpPr>
          <p:cNvPr id="9" name="Rectangle 8"/>
          <p:cNvSpPr/>
          <p:nvPr/>
        </p:nvSpPr>
        <p:spPr>
          <a:xfrm>
            <a:off x="0" y="3244334"/>
            <a:ext cx="64439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800" b="1" dirty="0" smtClean="0"/>
              <a:t>Dieu nous </a:t>
            </a:r>
            <a:r>
              <a:rPr lang="fr-FR" sz="4800" b="1" smtClean="0"/>
              <a:t>confie </a:t>
            </a:r>
          </a:p>
          <a:p>
            <a:r>
              <a:rPr lang="fr-FR" sz="4800" b="1" smtClean="0"/>
              <a:t>une </a:t>
            </a:r>
            <a:r>
              <a:rPr lang="fr-FR" sz="4800" b="1" dirty="0" smtClean="0"/>
              <a:t>grande mission </a:t>
            </a:r>
            <a:endParaRPr lang="fr-F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:\Users\Débo\Downloads\mission_impossible.504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51520" y="5517232"/>
            <a:ext cx="4032448" cy="11521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23528" y="5517232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Bernard MT Condensed" pitchFamily="18" charset="0"/>
              </a:rPr>
              <a:t>MISSION </a:t>
            </a:r>
            <a:r>
              <a:rPr lang="fr-FR" sz="2800" dirty="0">
                <a:latin typeface="Bernard MT Condensed" pitchFamily="18" charset="0"/>
              </a:rPr>
              <a:t> </a:t>
            </a:r>
            <a:r>
              <a:rPr lang="fr-FR" sz="2800" dirty="0" smtClean="0">
                <a:latin typeface="Bernard MT Condensed" pitchFamily="18" charset="0"/>
              </a:rPr>
              <a:t>     POSSIBLE</a:t>
            </a:r>
          </a:p>
          <a:p>
            <a:pPr algn="ctr"/>
            <a:r>
              <a:rPr lang="fr-FR" sz="2800" dirty="0" smtClean="0">
                <a:latin typeface="Bernard MT Condensed" pitchFamily="18" charset="0"/>
              </a:rPr>
              <a:t>Au service de Sa Majesté</a:t>
            </a:r>
            <a:endParaRPr lang="fr-FR" sz="2800" dirty="0">
              <a:latin typeface="Bernard MT Condense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 rot="21229210">
            <a:off x="2100127" y="5250435"/>
            <a:ext cx="4443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ernard MT Condensed" pitchFamily="18" charset="0"/>
              </a:rPr>
              <a:t>1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105835"/>
            <a:ext cx="7524328" cy="193899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4000" b="1" dirty="0" smtClean="0"/>
              <a:t>Marc 16.15</a:t>
            </a:r>
            <a:r>
              <a:rPr lang="fr-FR" sz="4000" dirty="0" smtClean="0"/>
              <a:t> : </a:t>
            </a:r>
          </a:p>
          <a:p>
            <a:r>
              <a:rPr lang="fr-FR" sz="4000" dirty="0" smtClean="0"/>
              <a:t>« Allez annoncer la Bonne Nouvelle à tous les hommes. »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110</Words>
  <Application>Microsoft Office PowerPoint</Application>
  <PresentationFormat>Affichage à l'écran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Débo</dc:creator>
  <cp:lastModifiedBy>Débo</cp:lastModifiedBy>
  <cp:revision>9</cp:revision>
  <dcterms:created xsi:type="dcterms:W3CDTF">2015-04-28T13:47:25Z</dcterms:created>
  <dcterms:modified xsi:type="dcterms:W3CDTF">2015-05-01T11:51:45Z</dcterms:modified>
</cp:coreProperties>
</file>