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07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90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48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19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7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27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18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43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5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69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7ABB-E4EB-4712-8C10-6F5BB4124B29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E8CBC-86C8-48E2-9EA4-98E9837D5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17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58057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hannel" pitchFamily="2" charset="0"/>
              </a:rPr>
              <a:t>Poésie: procédé par effacement</a:t>
            </a:r>
            <a:endParaRPr lang="fr-FR" sz="2800" dirty="0">
              <a:latin typeface="Channe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8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pleure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……. …. ……..</a:t>
            </a:r>
          </a:p>
          <a:p>
            <a:pPr marL="0" indent="0" algn="ctr">
              <a:buNone/>
            </a:pPr>
            <a:r>
              <a:rPr lang="fr-FR" sz="4400" dirty="0" smtClean="0"/>
              <a:t>…….. ……  ….. langueur</a:t>
            </a:r>
          </a:p>
          <a:p>
            <a:pPr marL="0" indent="0" algn="ctr">
              <a:buNone/>
            </a:pPr>
            <a:r>
              <a:rPr lang="fr-FR" sz="4400" dirty="0" smtClean="0"/>
              <a:t>……… pénètre …. ………?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168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pleure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……… ….. pleut ……. …. ……..</a:t>
            </a:r>
          </a:p>
          <a:p>
            <a:pPr marL="0" indent="0" algn="ctr">
              <a:buNone/>
            </a:pPr>
            <a:r>
              <a:rPr lang="fr-FR" sz="4400" dirty="0" smtClean="0"/>
              <a:t>…….. ……  ….. langueur</a:t>
            </a:r>
          </a:p>
          <a:p>
            <a:pPr marL="0" indent="0" algn="ctr">
              <a:buNone/>
            </a:pPr>
            <a:r>
              <a:rPr lang="fr-FR" sz="4400" dirty="0" smtClean="0"/>
              <a:t>……… ………….. …. ………?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64119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………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……… ….. ……… ……. …. ……..</a:t>
            </a:r>
          </a:p>
          <a:p>
            <a:pPr marL="0" indent="0" algn="ctr">
              <a:buNone/>
            </a:pPr>
            <a:r>
              <a:rPr lang="fr-FR" sz="4400" dirty="0" smtClean="0"/>
              <a:t>…….. ……  ….. langueur</a:t>
            </a:r>
          </a:p>
          <a:p>
            <a:pPr marL="0" indent="0" algn="ctr">
              <a:buNone/>
            </a:pPr>
            <a:r>
              <a:rPr lang="fr-FR" sz="4400" dirty="0" smtClean="0"/>
              <a:t>……… ………….. …. ………?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44862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………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……… ….. ……… ……. …. ……..</a:t>
            </a:r>
          </a:p>
          <a:p>
            <a:pPr marL="0" indent="0" algn="ctr">
              <a:buNone/>
            </a:pPr>
            <a:r>
              <a:rPr lang="fr-FR" sz="4400" dirty="0" smtClean="0"/>
              <a:t>…….. ……  ….. ……….</a:t>
            </a:r>
          </a:p>
          <a:p>
            <a:pPr marL="0" indent="0" algn="ctr">
              <a:buNone/>
            </a:pPr>
            <a:r>
              <a:rPr lang="fr-FR" sz="4400" dirty="0" smtClean="0"/>
              <a:t>……… ………….. …. </a:t>
            </a:r>
            <a:r>
              <a:rPr lang="fr-FR" sz="4400" smtClean="0"/>
              <a:t>……… …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3773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Il pleure dans mon cœur </a:t>
            </a:r>
          </a:p>
          <a:p>
            <a:pPr marL="0" indent="0" algn="ctr">
              <a:buNone/>
            </a:pPr>
            <a:r>
              <a:rPr lang="fr-FR" sz="4400" dirty="0" smtClean="0"/>
              <a:t>Comme il pleut sur la ville</a:t>
            </a:r>
          </a:p>
          <a:p>
            <a:pPr marL="0" indent="0" algn="ctr">
              <a:buNone/>
            </a:pPr>
            <a:r>
              <a:rPr lang="fr-FR" sz="4400" dirty="0" smtClean="0"/>
              <a:t>Quelle est cette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mon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94278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Il pleure dans …… cœur </a:t>
            </a:r>
          </a:p>
          <a:p>
            <a:pPr marL="0" indent="0" algn="ctr">
              <a:buNone/>
            </a:pPr>
            <a:r>
              <a:rPr lang="fr-FR" sz="4400" dirty="0" smtClean="0"/>
              <a:t>Comme il pleut sur la ville</a:t>
            </a:r>
          </a:p>
          <a:p>
            <a:pPr marL="0" indent="0" algn="ctr">
              <a:buNone/>
            </a:pPr>
            <a:r>
              <a:rPr lang="fr-FR" sz="4400" dirty="0" smtClean="0"/>
              <a:t>Quelle est cette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mon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502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Il pleure dans …… cœur </a:t>
            </a:r>
          </a:p>
          <a:p>
            <a:pPr marL="0" indent="0" algn="ctr">
              <a:buNone/>
            </a:pPr>
            <a:r>
              <a:rPr lang="fr-FR" sz="4400" dirty="0" smtClean="0"/>
              <a:t>Comme il pleut sur …. ville</a:t>
            </a:r>
          </a:p>
          <a:p>
            <a:pPr marL="0" indent="0" algn="ctr">
              <a:buNone/>
            </a:pPr>
            <a:r>
              <a:rPr lang="fr-FR" sz="4400" dirty="0" smtClean="0"/>
              <a:t>Quelle est cette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mon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1441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Il pleure dans …… cœur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sur …. ville</a:t>
            </a:r>
          </a:p>
          <a:p>
            <a:pPr marL="0" indent="0" algn="ctr">
              <a:buNone/>
            </a:pPr>
            <a:r>
              <a:rPr lang="fr-FR" sz="4400" dirty="0" smtClean="0"/>
              <a:t>Quelle est cette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….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88993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Il pleure ……. …… cœur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sur …. ville</a:t>
            </a:r>
          </a:p>
          <a:p>
            <a:pPr marL="0" indent="0" algn="ctr">
              <a:buNone/>
            </a:pPr>
            <a:r>
              <a:rPr lang="fr-FR" sz="4400" dirty="0" smtClean="0"/>
              <a:t>Quelle est …..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….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65184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pleure ……. …… cœur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sur …. ……..</a:t>
            </a:r>
          </a:p>
          <a:p>
            <a:pPr marL="0" indent="0" algn="ctr">
              <a:buNone/>
            </a:pPr>
            <a:r>
              <a:rPr lang="fr-FR" sz="4400" dirty="0" smtClean="0"/>
              <a:t>Quelle est …..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…. cœur?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7893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pleure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sur …. ……..</a:t>
            </a:r>
          </a:p>
          <a:p>
            <a:pPr marL="0" indent="0" algn="ctr">
              <a:buNone/>
            </a:pPr>
            <a:r>
              <a:rPr lang="fr-FR" sz="4400" dirty="0" smtClean="0"/>
              <a:t>Quelle est ….. langueur</a:t>
            </a:r>
          </a:p>
          <a:p>
            <a:pPr marL="0" indent="0" algn="ctr">
              <a:buNone/>
            </a:pPr>
            <a:r>
              <a:rPr lang="fr-FR" sz="4400" dirty="0" smtClean="0"/>
              <a:t>Qui pénètre …. ………?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96143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1200" dirty="0" smtClean="0"/>
          </a:p>
          <a:p>
            <a:pPr marL="0" indent="0" algn="ctr">
              <a:buNone/>
            </a:pPr>
            <a:r>
              <a:rPr lang="fr-FR" sz="4400" dirty="0" smtClean="0"/>
              <a:t>….. pleure ……. …… …….. </a:t>
            </a:r>
          </a:p>
          <a:p>
            <a:pPr marL="0" indent="0" algn="ctr">
              <a:buNone/>
            </a:pPr>
            <a:r>
              <a:rPr lang="fr-FR" sz="4400" dirty="0" smtClean="0"/>
              <a:t>Comme ….. pleut ……. …. ……..</a:t>
            </a:r>
          </a:p>
          <a:p>
            <a:pPr marL="0" indent="0" algn="ctr">
              <a:buNone/>
            </a:pPr>
            <a:r>
              <a:rPr lang="fr-FR" sz="4400" dirty="0" smtClean="0"/>
              <a:t>Quelle est ….. langueur</a:t>
            </a:r>
          </a:p>
          <a:p>
            <a:pPr marL="0" indent="0" algn="ctr">
              <a:buNone/>
            </a:pPr>
            <a:r>
              <a:rPr lang="fr-FR" sz="4400" dirty="0" smtClean="0"/>
              <a:t>……… pénètre …. ………?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0885136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240</Words>
  <Application>Microsoft Office PowerPoint</Application>
  <PresentationFormat>Affichage à l'écran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Poésie: procédé par effacement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Poésie: procédé par effacement</dc:title>
  <dc:creator>user</dc:creator>
  <cp:lastModifiedBy>user</cp:lastModifiedBy>
  <cp:revision>1</cp:revision>
  <dcterms:created xsi:type="dcterms:W3CDTF">2021-03-25T23:04:20Z</dcterms:created>
  <dcterms:modified xsi:type="dcterms:W3CDTF">2021-03-25T23:12:41Z</dcterms:modified>
</cp:coreProperties>
</file>