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Reconnaître les multiples de 3, de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A75F9D-E7DA-4E59-9EC1-5752F4E28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0"/>
    </mc:Choice>
    <mc:Fallback xmlns="">
      <p:transition spd="slow" advTm="8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471C739-CFD8-4AEB-B11D-D325EDAAC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7"/>
    </mc:Choice>
    <mc:Fallback xmlns="">
      <p:transition spd="slow" advTm="8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4EFAA85-2D47-435E-A617-49221845C8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9"/>
    </mc:Choice>
    <mc:Fallback xmlns="">
      <p:transition spd="slow" advTm="9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A2DBD3-E9B4-4356-95DA-A425DCFAA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5"/>
    </mc:Choice>
    <mc:Fallback>
      <p:transition spd="slow" advTm="7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702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C7E806-0D3F-4F1C-BE29-A128777F8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19"/>
    </mc:Choice>
    <mc:Fallback>
      <p:transition spd="slow" advTm="8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7756E9-05F9-4090-BA89-C71075634E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40"/>
    </mc:Choice>
    <mc:Fallback>
      <p:transition spd="slow" advTm="9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A2C821-AC59-4F26-B087-53C8379FBB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6"/>
    </mc:Choice>
    <mc:Fallback>
      <p:transition spd="slow" advTm="8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525207-1D3D-477D-9E0F-F88494FCBF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1"/>
    </mc:Choice>
    <mc:Fallback>
      <p:transition spd="slow" advTm="8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522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D829924-8361-4E2E-8C02-D43F924429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05"/>
    </mc:Choice>
    <mc:Fallback>
      <p:transition spd="slow" advTm="8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F369622-1137-449E-B825-17D0370C9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9"/>
    </mc:Choice>
    <mc:Fallback>
      <p:transition spd="slow" advTm="7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9DB48E-BBD4-4EEC-A608-2917354602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2"/>
    </mc:Choice>
    <mc:Fallback xmlns="">
      <p:transition spd="slow" advTm="8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Faustine fait des bouquets avec les 22 fleurs qu’elle a ramassées.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Faustine pourra-t-elle faire 3 bouquets identiques en utilisant toutes ses fleurs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2F998C9-07A8-47A7-93B5-021BE32E8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17"/>
    </mc:Choice>
    <mc:Fallback>
      <p:transition spd="slow" advTm="17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49287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Non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0D35EE-7575-49C8-BEB9-E034AFB3F6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8"/>
    </mc:Choice>
    <mc:Fallback xmlns="">
      <p:transition spd="slow" advTm="8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8BD9B2-D77A-40FD-AA67-1BC30E187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9"/>
    </mc:Choice>
    <mc:Fallback xmlns="">
      <p:transition spd="slow" advTm="9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D468D2-8F81-470C-B42C-61248523D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4"/>
    </mc:Choice>
    <mc:Fallback xmlns="">
      <p:transition spd="slow" advTm="8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531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1CC71B-62FC-41C0-AA83-BB9D9369C5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5"/>
    </mc:Choice>
    <mc:Fallback xmlns="">
      <p:transition spd="slow" advTm="9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70C478-FF94-42C1-A59C-B4D6741243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8"/>
    </mc:Choice>
    <mc:Fallback xmlns="">
      <p:transition spd="slow" advTm="8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FC5C8F6-9FE5-42D0-8066-AC524185B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3"/>
    </mc:Choice>
    <mc:Fallback xmlns="">
      <p:transition spd="slow" advTm="8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21BE16-719D-4997-B627-A7D4F67AA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7"/>
    </mc:Choice>
    <mc:Fallback xmlns="">
      <p:transition spd="slow" advTm="8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117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Reconnaître les multiples de 3, de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147</cp:revision>
  <dcterms:created xsi:type="dcterms:W3CDTF">2013-01-27T09:55:18Z</dcterms:created>
  <dcterms:modified xsi:type="dcterms:W3CDTF">2018-10-28T09:34:24Z</dcterms:modified>
</cp:coreProperties>
</file>