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2C17-4865-49F4-B567-1F80081345B0}" type="datetimeFigureOut">
              <a:rPr lang="fr-CA" smtClean="0"/>
              <a:t>2013-02-19</a:t>
            </a:fld>
            <a:endParaRPr lang="fr-CA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2D84-9E34-4484-B202-91C58DFF9249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2C17-4865-49F4-B567-1F80081345B0}" type="datetimeFigureOut">
              <a:rPr lang="fr-CA" smtClean="0"/>
              <a:t>2013-02-19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2D84-9E34-4484-B202-91C58DFF92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2C17-4865-49F4-B567-1F80081345B0}" type="datetimeFigureOut">
              <a:rPr lang="fr-CA" smtClean="0"/>
              <a:t>2013-02-19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2D84-9E34-4484-B202-91C58DFF92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2C17-4865-49F4-B567-1F80081345B0}" type="datetimeFigureOut">
              <a:rPr lang="fr-CA" smtClean="0"/>
              <a:t>2013-02-19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2D84-9E34-4484-B202-91C58DFF92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2C17-4865-49F4-B567-1F80081345B0}" type="datetimeFigureOut">
              <a:rPr lang="fr-CA" smtClean="0"/>
              <a:t>2013-02-19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2D84-9E34-4484-B202-91C58DFF9249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2C17-4865-49F4-B567-1F80081345B0}" type="datetimeFigureOut">
              <a:rPr lang="fr-CA" smtClean="0"/>
              <a:t>2013-02-19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2D84-9E34-4484-B202-91C58DFF92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2C17-4865-49F4-B567-1F80081345B0}" type="datetimeFigureOut">
              <a:rPr lang="fr-CA" smtClean="0"/>
              <a:t>2013-02-19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2D84-9E34-4484-B202-91C58DFF92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2C17-4865-49F4-B567-1F80081345B0}" type="datetimeFigureOut">
              <a:rPr lang="fr-CA" smtClean="0"/>
              <a:t>2013-02-19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2D84-9E34-4484-B202-91C58DFF92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2C17-4865-49F4-B567-1F80081345B0}" type="datetimeFigureOut">
              <a:rPr lang="fr-CA" smtClean="0"/>
              <a:t>2013-02-19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2D84-9E34-4484-B202-91C58DFF92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2C17-4865-49F4-B567-1F80081345B0}" type="datetimeFigureOut">
              <a:rPr lang="fr-CA" smtClean="0"/>
              <a:t>2013-02-19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2D84-9E34-4484-B202-91C58DFF92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2C17-4865-49F4-B567-1F80081345B0}" type="datetimeFigureOut">
              <a:rPr lang="fr-CA" smtClean="0"/>
              <a:t>2013-02-19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0372D84-9E34-4484-B202-91C58DFF9249}" type="slidenum">
              <a:rPr lang="fr-CA" smtClean="0"/>
              <a:t>‹N°›</a:t>
            </a:fld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9C2C17-4865-49F4-B567-1F80081345B0}" type="datetimeFigureOut">
              <a:rPr lang="fr-CA" smtClean="0"/>
              <a:t>2013-02-19</a:t>
            </a:fld>
            <a:endParaRPr lang="fr-CA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372D84-9E34-4484-B202-91C58DFF9249}" type="slidenum">
              <a:rPr lang="fr-CA" smtClean="0"/>
              <a:t>‹N°›</a:t>
            </a:fld>
            <a:endParaRPr lang="fr-CA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43808" y="1"/>
            <a:ext cx="3024336" cy="692696"/>
          </a:xfrm>
        </p:spPr>
        <p:txBody>
          <a:bodyPr>
            <a:normAutofit fontScale="90000"/>
          </a:bodyPr>
          <a:lstStyle/>
          <a:p>
            <a:r>
              <a:rPr lang="fr-CA" b="1" dirty="0" smtClean="0">
                <a:solidFill>
                  <a:srgbClr val="FF0000"/>
                </a:solidFill>
              </a:rPr>
              <a:t>Die Zahlen</a:t>
            </a:r>
            <a:endParaRPr lang="fr-CA" b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764704"/>
            <a:ext cx="1800200" cy="5805264"/>
          </a:xfrm>
        </p:spPr>
        <p:txBody>
          <a:bodyPr>
            <a:normAutofit/>
          </a:bodyPr>
          <a:lstStyle/>
          <a:p>
            <a:pPr algn="just"/>
            <a:r>
              <a:rPr lang="fr-CA" sz="2400" dirty="0" smtClean="0"/>
              <a:t>1 = </a:t>
            </a:r>
            <a:r>
              <a:rPr lang="fr-CA" sz="2400" dirty="0" err="1" smtClean="0"/>
              <a:t>eins</a:t>
            </a:r>
            <a:endParaRPr lang="fr-CA" sz="2400" dirty="0" smtClean="0"/>
          </a:p>
          <a:p>
            <a:pPr algn="just"/>
            <a:r>
              <a:rPr lang="fr-CA" sz="2400" dirty="0" smtClean="0"/>
              <a:t>2 = </a:t>
            </a:r>
            <a:r>
              <a:rPr lang="fr-CA" sz="2400" dirty="0" err="1" smtClean="0"/>
              <a:t>zwei</a:t>
            </a:r>
            <a:endParaRPr lang="fr-CA" sz="2400" dirty="0" smtClean="0"/>
          </a:p>
          <a:p>
            <a:pPr algn="just"/>
            <a:r>
              <a:rPr lang="fr-CA" sz="2400" dirty="0" smtClean="0"/>
              <a:t>3 = </a:t>
            </a:r>
            <a:r>
              <a:rPr lang="fr-CA" sz="2400" dirty="0" err="1" smtClean="0"/>
              <a:t>drei</a:t>
            </a:r>
            <a:endParaRPr lang="fr-CA" sz="2400" dirty="0" smtClean="0"/>
          </a:p>
          <a:p>
            <a:pPr algn="just"/>
            <a:r>
              <a:rPr lang="fr-CA" sz="2400" dirty="0" smtClean="0"/>
              <a:t>4 = </a:t>
            </a:r>
            <a:r>
              <a:rPr lang="fr-CA" sz="2400" dirty="0" err="1" smtClean="0"/>
              <a:t>vier</a:t>
            </a:r>
            <a:endParaRPr lang="fr-CA" sz="2400" dirty="0" smtClean="0"/>
          </a:p>
          <a:p>
            <a:pPr algn="just"/>
            <a:r>
              <a:rPr lang="fr-CA" sz="2400" dirty="0" smtClean="0"/>
              <a:t>5 = </a:t>
            </a:r>
            <a:r>
              <a:rPr lang="fr-CA" sz="2400" dirty="0" err="1" smtClean="0"/>
              <a:t>fünf</a:t>
            </a:r>
            <a:endParaRPr lang="fr-CA" sz="2400" dirty="0" smtClean="0"/>
          </a:p>
          <a:p>
            <a:pPr algn="just"/>
            <a:r>
              <a:rPr lang="fr-CA" sz="2400" dirty="0" smtClean="0"/>
              <a:t>6 = </a:t>
            </a:r>
            <a:r>
              <a:rPr lang="fr-CA" sz="2400" dirty="0" err="1" smtClean="0"/>
              <a:t>sechs</a:t>
            </a:r>
            <a:endParaRPr lang="fr-CA" sz="2400" dirty="0" smtClean="0"/>
          </a:p>
          <a:p>
            <a:pPr algn="just"/>
            <a:r>
              <a:rPr lang="fr-CA" sz="2400" dirty="0" smtClean="0"/>
              <a:t>7 = </a:t>
            </a:r>
            <a:r>
              <a:rPr lang="fr-CA" sz="2400" dirty="0" err="1" smtClean="0"/>
              <a:t>sieben</a:t>
            </a:r>
            <a:endParaRPr lang="fr-CA" sz="2400" dirty="0" smtClean="0"/>
          </a:p>
          <a:p>
            <a:pPr algn="just"/>
            <a:r>
              <a:rPr lang="fr-CA" sz="2400" dirty="0" smtClean="0"/>
              <a:t>8 = </a:t>
            </a:r>
            <a:r>
              <a:rPr lang="fr-CA" sz="2400" dirty="0" err="1" smtClean="0"/>
              <a:t>acht</a:t>
            </a:r>
            <a:endParaRPr lang="fr-CA" sz="2400" dirty="0" smtClean="0"/>
          </a:p>
          <a:p>
            <a:pPr algn="just"/>
            <a:r>
              <a:rPr lang="fr-CA" sz="2400" dirty="0" smtClean="0"/>
              <a:t>9 = </a:t>
            </a:r>
            <a:r>
              <a:rPr lang="fr-CA" sz="2400" dirty="0" err="1" smtClean="0"/>
              <a:t>neun</a:t>
            </a:r>
            <a:endParaRPr lang="fr-CA" sz="2400" dirty="0" smtClean="0"/>
          </a:p>
          <a:p>
            <a:pPr algn="just"/>
            <a:r>
              <a:rPr lang="fr-CA" sz="2400" dirty="0" smtClean="0"/>
              <a:t>10 = </a:t>
            </a:r>
            <a:r>
              <a:rPr lang="fr-CA" sz="2400" dirty="0" err="1" smtClean="0"/>
              <a:t>zehn</a:t>
            </a:r>
            <a:endParaRPr lang="fr-CA" sz="2400" dirty="0" smtClean="0"/>
          </a:p>
          <a:p>
            <a:pPr algn="just"/>
            <a:r>
              <a:rPr lang="fr-CA" sz="2400" dirty="0" smtClean="0"/>
              <a:t>11 = </a:t>
            </a:r>
            <a:r>
              <a:rPr lang="fr-CA" sz="2400" dirty="0" err="1" smtClean="0"/>
              <a:t>elf</a:t>
            </a:r>
            <a:endParaRPr lang="fr-CA" sz="2400" dirty="0" smtClean="0"/>
          </a:p>
          <a:p>
            <a:pPr algn="just"/>
            <a:r>
              <a:rPr lang="fr-CA" sz="2400" dirty="0" smtClean="0"/>
              <a:t>12 = </a:t>
            </a:r>
            <a:r>
              <a:rPr lang="fr-CA" sz="2400" dirty="0" err="1" smtClean="0"/>
              <a:t>zwölf</a:t>
            </a:r>
            <a:endParaRPr lang="fr-CA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1403648" y="620688"/>
            <a:ext cx="74523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A" b="1" dirty="0" smtClean="0">
                <a:solidFill>
                  <a:srgbClr val="7030A0"/>
                </a:solidFill>
              </a:rPr>
              <a:t>Quelques règles et exceptions:</a:t>
            </a:r>
          </a:p>
          <a:p>
            <a:pPr algn="just"/>
            <a:r>
              <a:rPr lang="fr-CA" b="1" dirty="0" smtClean="0">
                <a:solidFill>
                  <a:srgbClr val="FFFF00"/>
                </a:solidFill>
              </a:rPr>
              <a:t>1.) «</a:t>
            </a:r>
            <a:r>
              <a:rPr lang="fr-CA" b="1" dirty="0" err="1" smtClean="0">
                <a:solidFill>
                  <a:srgbClr val="FFFF00"/>
                </a:solidFill>
              </a:rPr>
              <a:t>eins</a:t>
            </a:r>
            <a:r>
              <a:rPr lang="fr-CA" b="1" dirty="0" smtClean="0">
                <a:solidFill>
                  <a:srgbClr val="FFFF00"/>
                </a:solidFill>
              </a:rPr>
              <a:t>» devient «</a:t>
            </a:r>
            <a:r>
              <a:rPr lang="fr-CA" b="1" dirty="0" err="1" smtClean="0">
                <a:solidFill>
                  <a:srgbClr val="FFFF00"/>
                </a:solidFill>
              </a:rPr>
              <a:t>ein</a:t>
            </a:r>
            <a:r>
              <a:rPr lang="fr-CA" b="1" dirty="0" smtClean="0">
                <a:solidFill>
                  <a:srgbClr val="FFFF00"/>
                </a:solidFill>
              </a:rPr>
              <a:t>» dans un mot composé</a:t>
            </a:r>
          </a:p>
          <a:p>
            <a:pPr algn="just"/>
            <a:r>
              <a:rPr lang="fr-CA" b="1" dirty="0" smtClean="0">
                <a:solidFill>
                  <a:srgbClr val="FFFF00"/>
                </a:solidFill>
              </a:rPr>
              <a:t>2.) à l’exception de  16 («</a:t>
            </a:r>
            <a:r>
              <a:rPr lang="fr-CA" b="1" dirty="0" err="1" smtClean="0">
                <a:solidFill>
                  <a:srgbClr val="FFFF00"/>
                </a:solidFill>
              </a:rPr>
              <a:t>sechs</a:t>
            </a:r>
            <a:r>
              <a:rPr lang="fr-CA" b="1" dirty="0" smtClean="0">
                <a:solidFill>
                  <a:srgbClr val="FFFF00"/>
                </a:solidFill>
              </a:rPr>
              <a:t>» perd son «s») et de 17 («</a:t>
            </a:r>
            <a:r>
              <a:rPr lang="fr-CA" b="1" dirty="0" err="1" smtClean="0">
                <a:solidFill>
                  <a:srgbClr val="FFFF00"/>
                </a:solidFill>
              </a:rPr>
              <a:t>sieben</a:t>
            </a:r>
            <a:r>
              <a:rPr lang="fr-CA" b="1" dirty="0" smtClean="0">
                <a:solidFill>
                  <a:srgbClr val="FFFF00"/>
                </a:solidFill>
              </a:rPr>
              <a:t>» perd son «en»), de 13 à 19,  les chiffres sont formés  à partir des chiffres 3 à 9 et ensuite  on rajoute 10.</a:t>
            </a:r>
          </a:p>
          <a:p>
            <a:pPr algn="just"/>
            <a:r>
              <a:rPr lang="fr-CA" b="1" dirty="0" smtClean="0">
                <a:solidFill>
                  <a:srgbClr val="FFFF00"/>
                </a:solidFill>
              </a:rPr>
              <a:t>3.) à partir de 21, il faut ajouter  «</a:t>
            </a:r>
            <a:r>
              <a:rPr lang="fr-CA" b="1" dirty="0" err="1" smtClean="0">
                <a:solidFill>
                  <a:srgbClr val="FFFF00"/>
                </a:solidFill>
              </a:rPr>
              <a:t>und</a:t>
            </a:r>
            <a:r>
              <a:rPr lang="fr-CA" b="1" dirty="0" smtClean="0">
                <a:solidFill>
                  <a:srgbClr val="FFFF00"/>
                </a:solidFill>
              </a:rPr>
              <a:t>» entre les unités et les dizaines</a:t>
            </a:r>
          </a:p>
          <a:p>
            <a:pPr algn="just"/>
            <a:r>
              <a:rPr lang="fr-CA" b="1" dirty="0" smtClean="0">
                <a:solidFill>
                  <a:srgbClr val="FFFF00"/>
                </a:solidFill>
              </a:rPr>
              <a:t>4.) à part de la dizaine 30 («</a:t>
            </a:r>
            <a:r>
              <a:rPr lang="fr-CA" b="1" dirty="0" err="1" smtClean="0">
                <a:solidFill>
                  <a:srgbClr val="FFFF00"/>
                </a:solidFill>
              </a:rPr>
              <a:t>dreißig</a:t>
            </a:r>
            <a:r>
              <a:rPr lang="fr-CA" b="1" dirty="0" smtClean="0">
                <a:solidFill>
                  <a:srgbClr val="FFFF00"/>
                </a:solidFill>
              </a:rPr>
              <a:t>»), toutes les dizaines finissent par «-zig»; les chiffres 60 (</a:t>
            </a:r>
            <a:r>
              <a:rPr lang="fr-CA" b="1" dirty="0" err="1" smtClean="0">
                <a:solidFill>
                  <a:srgbClr val="FFFF00"/>
                </a:solidFill>
              </a:rPr>
              <a:t>sechzig</a:t>
            </a:r>
            <a:r>
              <a:rPr lang="fr-CA" b="1" dirty="0" smtClean="0">
                <a:solidFill>
                  <a:srgbClr val="FFFF00"/>
                </a:solidFill>
              </a:rPr>
              <a:t>) et 70 (</a:t>
            </a:r>
            <a:r>
              <a:rPr lang="fr-CA" b="1" dirty="0" err="1" smtClean="0">
                <a:solidFill>
                  <a:srgbClr val="FFFF00"/>
                </a:solidFill>
              </a:rPr>
              <a:t>siebzig</a:t>
            </a:r>
            <a:r>
              <a:rPr lang="fr-CA" b="1" dirty="0" smtClean="0">
                <a:solidFill>
                  <a:srgbClr val="FFFF00"/>
                </a:solidFill>
              </a:rPr>
              <a:t>) perdent leur «s » et leur «en» comme 16 et 17.</a:t>
            </a:r>
            <a:endParaRPr lang="fr-CA" b="1" dirty="0">
              <a:solidFill>
                <a:srgbClr val="FFFF00"/>
              </a:solidFill>
            </a:endParaRPr>
          </a:p>
          <a:p>
            <a:endParaRPr lang="fr-CA" dirty="0"/>
          </a:p>
        </p:txBody>
      </p:sp>
      <p:sp>
        <p:nvSpPr>
          <p:cNvPr id="5" name="ZoneTexte 4"/>
          <p:cNvSpPr txBox="1"/>
          <p:nvPr/>
        </p:nvSpPr>
        <p:spPr>
          <a:xfrm>
            <a:off x="1403648" y="3429000"/>
            <a:ext cx="20882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 smtClean="0"/>
              <a:t>13 = </a:t>
            </a:r>
            <a:r>
              <a:rPr lang="fr-CA" sz="2400" dirty="0" err="1" smtClean="0"/>
              <a:t>dreizehn</a:t>
            </a:r>
            <a:endParaRPr lang="fr-CA" sz="2400" dirty="0" smtClean="0"/>
          </a:p>
          <a:p>
            <a:r>
              <a:rPr lang="fr-CA" sz="2400" dirty="0" smtClean="0"/>
              <a:t>14 = </a:t>
            </a:r>
            <a:r>
              <a:rPr lang="fr-CA" sz="2400" dirty="0" err="1" smtClean="0"/>
              <a:t>vierzehn</a:t>
            </a:r>
            <a:endParaRPr lang="fr-CA" sz="2400" dirty="0" smtClean="0"/>
          </a:p>
          <a:p>
            <a:r>
              <a:rPr lang="fr-CA" sz="2400" dirty="0" smtClean="0"/>
              <a:t>15 = </a:t>
            </a:r>
            <a:r>
              <a:rPr lang="fr-CA" sz="2400" dirty="0" err="1" smtClean="0"/>
              <a:t>fünfzehn</a:t>
            </a:r>
            <a:endParaRPr lang="fr-CA" sz="2400" dirty="0" smtClean="0"/>
          </a:p>
          <a:p>
            <a:r>
              <a:rPr lang="fr-CA" sz="2400" dirty="0" smtClean="0"/>
              <a:t>16 = </a:t>
            </a:r>
            <a:r>
              <a:rPr lang="fr-CA" sz="2400" dirty="0" err="1" smtClean="0"/>
              <a:t>sechzehn</a:t>
            </a:r>
            <a:endParaRPr lang="fr-CA" sz="2400" dirty="0" smtClean="0"/>
          </a:p>
          <a:p>
            <a:r>
              <a:rPr lang="fr-CA" sz="2400" dirty="0" smtClean="0"/>
              <a:t>17 = </a:t>
            </a:r>
            <a:r>
              <a:rPr lang="fr-CA" sz="2400" dirty="0" err="1" smtClean="0"/>
              <a:t>siebzehn</a:t>
            </a:r>
            <a:endParaRPr lang="fr-CA" sz="2400" dirty="0" smtClean="0"/>
          </a:p>
          <a:p>
            <a:r>
              <a:rPr lang="fr-CA" sz="2400" dirty="0" smtClean="0"/>
              <a:t>18 = </a:t>
            </a:r>
            <a:r>
              <a:rPr lang="fr-CA" sz="2400" dirty="0" err="1" smtClean="0"/>
              <a:t>achtzehn</a:t>
            </a:r>
            <a:endParaRPr lang="fr-CA" sz="2400" dirty="0" smtClean="0"/>
          </a:p>
          <a:p>
            <a:r>
              <a:rPr lang="fr-CA" sz="2400" dirty="0" smtClean="0"/>
              <a:t>19 = </a:t>
            </a:r>
            <a:r>
              <a:rPr lang="fr-CA" sz="2400" dirty="0" err="1" smtClean="0"/>
              <a:t>neunzehn</a:t>
            </a:r>
            <a:endParaRPr lang="fr-CA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3419872" y="3072348"/>
            <a:ext cx="37444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 smtClean="0"/>
              <a:t>20 = </a:t>
            </a:r>
            <a:r>
              <a:rPr lang="fr-CA" sz="2400" dirty="0" err="1" smtClean="0"/>
              <a:t>zwanzig</a:t>
            </a:r>
            <a:endParaRPr lang="fr-CA" sz="2400" dirty="0" smtClean="0"/>
          </a:p>
          <a:p>
            <a:r>
              <a:rPr lang="fr-CA" sz="2400" dirty="0" smtClean="0"/>
              <a:t>21 = </a:t>
            </a:r>
            <a:r>
              <a:rPr lang="fr-CA" sz="2400" dirty="0" err="1" smtClean="0"/>
              <a:t>einundzwanzig</a:t>
            </a:r>
            <a:endParaRPr lang="fr-CA" sz="2400" dirty="0" smtClean="0"/>
          </a:p>
          <a:p>
            <a:r>
              <a:rPr lang="fr-CA" sz="2400" dirty="0" smtClean="0"/>
              <a:t>22 = </a:t>
            </a:r>
            <a:r>
              <a:rPr lang="fr-CA" sz="2400" dirty="0" err="1" smtClean="0"/>
              <a:t>zweiundzwanzig</a:t>
            </a:r>
            <a:endParaRPr lang="fr-CA" sz="2400" dirty="0" smtClean="0"/>
          </a:p>
          <a:p>
            <a:r>
              <a:rPr lang="fr-CA" sz="2400" dirty="0" smtClean="0"/>
              <a:t>23 = </a:t>
            </a:r>
            <a:r>
              <a:rPr lang="fr-CA" sz="2400" dirty="0" err="1" smtClean="0"/>
              <a:t>dreiundzwanzig</a:t>
            </a:r>
            <a:endParaRPr lang="fr-CA" sz="2400" dirty="0" smtClean="0"/>
          </a:p>
          <a:p>
            <a:r>
              <a:rPr lang="fr-CA" sz="2400" dirty="0" smtClean="0"/>
              <a:t>24 = </a:t>
            </a:r>
            <a:r>
              <a:rPr lang="fr-CA" sz="2400" dirty="0" err="1" smtClean="0"/>
              <a:t>vierundzwanzig</a:t>
            </a:r>
            <a:endParaRPr lang="fr-CA" sz="2400" dirty="0" smtClean="0"/>
          </a:p>
          <a:p>
            <a:r>
              <a:rPr lang="fr-CA" sz="2400" dirty="0" smtClean="0"/>
              <a:t>25 = </a:t>
            </a:r>
            <a:r>
              <a:rPr lang="fr-CA" sz="2400" dirty="0" err="1" smtClean="0"/>
              <a:t>fünfundzwanzig</a:t>
            </a:r>
            <a:endParaRPr lang="fr-CA" sz="2400" dirty="0" smtClean="0"/>
          </a:p>
          <a:p>
            <a:r>
              <a:rPr lang="fr-CA" sz="2400" dirty="0" smtClean="0"/>
              <a:t>26 = </a:t>
            </a:r>
            <a:r>
              <a:rPr lang="fr-CA" sz="2400" dirty="0" err="1" smtClean="0"/>
              <a:t>sechsundzwanzig</a:t>
            </a:r>
            <a:endParaRPr lang="fr-CA" sz="2400" dirty="0" smtClean="0"/>
          </a:p>
          <a:p>
            <a:r>
              <a:rPr lang="fr-CA" sz="2400" dirty="0" smtClean="0"/>
              <a:t>27 = </a:t>
            </a:r>
            <a:r>
              <a:rPr lang="fr-CA" sz="2400" dirty="0" err="1" smtClean="0"/>
              <a:t>siebenundzwanzig</a:t>
            </a:r>
            <a:endParaRPr lang="fr-CA" sz="2400" dirty="0" smtClean="0"/>
          </a:p>
          <a:p>
            <a:r>
              <a:rPr lang="fr-CA" sz="2400" dirty="0" smtClean="0"/>
              <a:t>28 = </a:t>
            </a:r>
            <a:r>
              <a:rPr lang="fr-CA" sz="2400" dirty="0" err="1" smtClean="0"/>
              <a:t>achtundzwanzig</a:t>
            </a:r>
            <a:endParaRPr lang="fr-CA" sz="2400" dirty="0" smtClean="0"/>
          </a:p>
          <a:p>
            <a:r>
              <a:rPr lang="fr-CA" sz="2400" dirty="0" smtClean="0"/>
              <a:t>29 = </a:t>
            </a:r>
            <a:r>
              <a:rPr lang="fr-CA" sz="2400" dirty="0" err="1" smtClean="0"/>
              <a:t>neunundzwanzig</a:t>
            </a:r>
            <a:endParaRPr lang="fr-CA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6516216" y="3068960"/>
            <a:ext cx="26277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 smtClean="0"/>
              <a:t>30 = </a:t>
            </a:r>
            <a:r>
              <a:rPr lang="de-DE" sz="2400" dirty="0" smtClean="0"/>
              <a:t>dreißig</a:t>
            </a:r>
          </a:p>
          <a:p>
            <a:r>
              <a:rPr lang="de-DE" sz="2400" dirty="0" smtClean="0"/>
              <a:t>40 = vierzig</a:t>
            </a:r>
          </a:p>
          <a:p>
            <a:r>
              <a:rPr lang="de-DE" sz="2400" dirty="0" smtClean="0"/>
              <a:t>50 = fünfzig</a:t>
            </a:r>
          </a:p>
          <a:p>
            <a:r>
              <a:rPr lang="de-DE" sz="2400" dirty="0" smtClean="0"/>
              <a:t>60 = sechzig</a:t>
            </a:r>
          </a:p>
          <a:p>
            <a:r>
              <a:rPr lang="de-DE" sz="2400" dirty="0" smtClean="0"/>
              <a:t>70 = siebzig</a:t>
            </a:r>
          </a:p>
          <a:p>
            <a:r>
              <a:rPr lang="de-DE" sz="2400" dirty="0" smtClean="0"/>
              <a:t>80 = achtzig</a:t>
            </a:r>
          </a:p>
          <a:p>
            <a:r>
              <a:rPr lang="de-DE" sz="2400" dirty="0" smtClean="0"/>
              <a:t>90 = neunzig</a:t>
            </a:r>
          </a:p>
          <a:p>
            <a:r>
              <a:rPr lang="de-DE" sz="2400" dirty="0" smtClean="0"/>
              <a:t>100 = (ein)hundert </a:t>
            </a:r>
            <a:endParaRPr lang="fr-CA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</TotalTime>
  <Words>232</Words>
  <Application>Microsoft Office PowerPoint</Application>
  <PresentationFormat>Affichage à l'écran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Débit</vt:lpstr>
      <vt:lpstr>Die Zahlen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Zahlen</dc:title>
  <dc:creator>Sébastian</dc:creator>
  <cp:lastModifiedBy>Sébastian</cp:lastModifiedBy>
  <cp:revision>6</cp:revision>
  <dcterms:created xsi:type="dcterms:W3CDTF">2013-02-19T19:28:20Z</dcterms:created>
  <dcterms:modified xsi:type="dcterms:W3CDTF">2013-02-19T19:46:09Z</dcterms:modified>
</cp:coreProperties>
</file>