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9, 19, 29, 39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260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2B8B616-43EA-4CA4-8EAD-A02FCD62F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7"/>
    </mc:Choice>
    <mc:Fallback>
      <p:transition spd="slow" advTm="9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457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68950C-4923-4B35-8B8B-BEE0790A5B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3"/>
    </mc:Choice>
    <mc:Fallback>
      <p:transition spd="slow" advTm="9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288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9E9948-2A98-44CB-952C-87E497464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1"/>
    </mc:Choice>
    <mc:Fallback>
      <p:transition spd="slow" advTm="9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500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B63D78-BF39-448C-81B8-47AF5F191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0"/>
    </mc:Choice>
    <mc:Fallback>
      <p:transition spd="slow" advTm="8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748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B2D97D-DA06-42E6-BFD0-33F202307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0"/>
    </mc:Choice>
    <mc:Fallback>
      <p:transition spd="slow" advTm="9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209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0258FB-3927-434B-896E-AB6CF3A28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2"/>
    </mc:Choice>
    <mc:Fallback>
      <p:transition spd="slow" advTm="8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463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99E790-51C9-4DC2-A8D7-4346A8F93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74"/>
    </mc:Choice>
    <mc:Fallback>
      <p:transition spd="slow" advTm="9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874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332E17D-DEC0-45AD-9FE1-114580BDE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10"/>
    </mc:Choice>
    <mc:Fallback>
      <p:transition spd="slow" advTm="8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59F0BD-206E-4C5B-B814-7CA760D64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4"/>
    </mc:Choice>
    <mc:Fallback>
      <p:transition spd="slow" advTm="8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111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6F82052-932F-4B6D-9406-19B755972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5"/>
    </mc:Choice>
    <mc:Fallback>
      <p:transition spd="slow" advTm="7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17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66B83F2-4339-4AD2-9160-D1D2EC752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7"/>
    </mc:Choice>
    <mc:Fallback>
      <p:transition spd="slow" advTm="8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Maël joue à la bataille. Il a 9 cartes de plus qu’Adam, qui en possède 12.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cartes Maël a-t-il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7A20947-DEC4-45B4-B3E1-3B1308F2B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84"/>
    </mc:Choice>
    <mc:Fallback>
      <p:transition spd="slow" advTm="16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3928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662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943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466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767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 cartes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807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C923D8-BBAB-4F47-BC26-E64E28BEE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2"/>
    </mc:Choice>
    <mc:Fallback>
      <p:transition spd="slow" advTm="8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623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4A7E17-6794-4C02-B039-BAAC7162C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01"/>
    </mc:Choice>
    <mc:Fallback>
      <p:transition spd="slow" advTm="8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415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7080A5-7F3D-4F9A-B6AB-EDEAD6540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87"/>
    </mc:Choice>
    <mc:Fallback>
      <p:transition spd="slow" advTm="8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521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9CD239-7CAF-44B8-B100-2E6B66FCA4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57"/>
    </mc:Choice>
    <mc:Fallback>
      <p:transition spd="slow" advTm="8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108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7EED671-EF30-4975-A2AA-9D040108B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1"/>
    </mc:Choice>
    <mc:Fallback>
      <p:transition spd="slow" advTm="7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904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2B18F00-C830-4D38-B032-500BA2ADC9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6"/>
    </mc:Choice>
    <mc:Fallback>
      <p:transition spd="slow" advTm="8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564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9CF9A4-06CD-455D-AADA-1220CE310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52"/>
    </mc:Choice>
    <mc:Fallback>
      <p:transition spd="slow" advTm="9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155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Ajouter 9, 19, 29, 39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147</cp:revision>
  <dcterms:created xsi:type="dcterms:W3CDTF">2013-01-27T09:55:18Z</dcterms:created>
  <dcterms:modified xsi:type="dcterms:W3CDTF">2018-10-24T15:10:46Z</dcterms:modified>
</cp:coreProperties>
</file>