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47" autoAdjust="0"/>
    <p:restoredTop sz="94660"/>
  </p:normalViewPr>
  <p:slideViewPr>
    <p:cSldViewPr snapToGrid="0">
      <p:cViewPr>
        <p:scale>
          <a:sx n="60" d="100"/>
          <a:sy n="60" d="100"/>
        </p:scale>
        <p:origin x="918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C1F768-565E-415B-B2BB-1A6DCA166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9B8A10-8656-4DB8-B485-2C6EB6FAFA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63C132-EA6D-4380-868F-C6850798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D00F43-1AC6-4582-9FB8-6199904F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C900F5-4119-4EA4-8600-BC3761803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07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72B833-EC85-4B1C-89D9-0DCB88F45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D399CE-9698-45DB-BA47-B9B09EFB8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FDAA9A-704F-447B-9718-93C715195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5F28DA-02E2-4D4F-9DF6-5E9F37470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1839D9-2C55-4FB1-9A25-7B3BC34DB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62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5C30D14-F098-4742-A45F-A56F8FD722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2DDE34-EDDE-496C-AC3B-CA9FE7717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DF37F6-7B27-435D-840B-9D6FF98A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67DB76-D14D-4FD3-A46C-6F5222443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4B8F70-A933-4020-A98B-A3A0201E9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90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9E5012-FC6F-4E14-8831-2CA8B7078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D5AC60-C8AC-4FB7-B8CF-D816A5557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4BC6BB-D670-4AD0-83D6-C4D36225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7B318A-6873-4600-911F-8E9442D2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A60CB0-8D6B-4EF9-A91B-012E7BE3C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66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28EE68-7F95-450D-9005-62B72CD74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721BD1-59CC-40D9-B18B-7D355D3ED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019D4B-7138-46BC-86FB-637AE5005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B14D7F-3612-4C6A-9CE7-E63D2D02C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D91093-E010-48BA-8448-CDEADF568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63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7EF0A9-AA36-412A-A74A-228EE6425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EE434F-B8DF-4945-B0C9-A75C8A1FDE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A5A39D1-893A-432F-A325-EC8FD24AF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2B198C-2E81-4D1F-8E95-14A5AA98A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F14BA0-2380-4F28-887A-8455C452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43F143-5DF1-4EC5-8EC0-7F140830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80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7569F4-0FEF-44B1-A029-6082430BF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2BDE01-159F-410E-9ED0-8E57FE0E9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694246-638D-42B4-AA5B-68184F9B8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F012B88-0470-4113-8741-94BFCEF2F9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DA81C5F-4DC4-4702-AA73-B787739E8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4AE1889-EA97-4984-81C2-53BD2349F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EADB546-6B65-4FB4-BB03-993ACA731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8DD2C75-CAF6-42F1-B19D-1CF92AF4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77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AA8D9B-5651-4F55-B793-50859F406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420DD27-400F-4E73-885D-B1A121679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22F83E9-5E84-4B5F-B01F-C2718221C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1042928-6F82-48D7-A041-A73D4ECA4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09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62AA2B5-6A9D-4593-BEE4-A2BEBEF1D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0A30315-116D-4C20-AA08-966D104D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46DEB0-B26C-453D-BB9E-CB296EB84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25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552BEB-C963-4780-8085-861850602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2051E3-6A6E-4EE8-A1AF-4E6DD0D11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445908-CF99-4632-A433-2AFC76EEE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6F5B7F-A4ED-4C0F-90DE-F4B92FE17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5E4181-EFAD-4B6D-A689-ADB21291B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A5168E-9C22-48A5-877E-63FFBBA54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29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E2671A-E843-455E-9DF0-DD4B43343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D1E8976-AA3F-4606-AB2A-88ED854C4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2D617A3-E158-4863-B9DA-8134FC354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B47684-26A5-44AB-A681-4F21860C0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5DC58F-2E46-48CC-9658-FF303D7B3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D4F014-2A42-4C62-AA6E-00974CF36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88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532A88E-3DB3-401A-AF36-F1D355A4F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6715E3-EC9F-478E-B9C9-D9A91A2EC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A22C94-92CC-444C-A0BC-4592900E6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DECD8-C6DB-49AE-BFFE-BC7BF63397C7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DCD837-383E-43E9-89BB-99A44E0E6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E3CA3A-7C99-4348-A8A3-97B3164E07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78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77CB91-291D-4B9A-8AB7-C766A9A52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C07B56-45A6-43C7-B504-7BE632FBE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800" dirty="0"/>
              <a:t>Écrire un nombre dicté </a:t>
            </a:r>
          </a:p>
          <a:p>
            <a:pPr marL="0" indent="0">
              <a:buNone/>
            </a:pPr>
            <a:r>
              <a:rPr lang="fr-FR" sz="11500" dirty="0"/>
              <a:t>Écris les nombres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A110F14-EB1E-4E0E-9E72-3F4432408727}"/>
              </a:ext>
            </a:extLst>
          </p:cNvPr>
          <p:cNvSpPr txBox="1"/>
          <p:nvPr/>
        </p:nvSpPr>
        <p:spPr>
          <a:xfrm>
            <a:off x="-3056369" y="3236271"/>
            <a:ext cx="305636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fr-FR" dirty="0"/>
          </a:p>
          <a:p>
            <a:pPr marL="342900" indent="-342900">
              <a:buAutoNum type="arabicPeriod"/>
            </a:pPr>
            <a:r>
              <a:rPr lang="fr-FR" dirty="0">
                <a:solidFill>
                  <a:srgbClr val="FF0000"/>
                </a:solidFill>
              </a:rPr>
              <a:t>762 – 583 - 396</a:t>
            </a:r>
          </a:p>
          <a:p>
            <a:r>
              <a:rPr lang="fr-FR" dirty="0"/>
              <a:t>2. 574 </a:t>
            </a:r>
            <a:r>
              <a:rPr lang="fr-FR" sz="1400" dirty="0">
                <a:solidFill>
                  <a:srgbClr val="FF0000"/>
                </a:solidFill>
              </a:rPr>
              <a:t>cinq-cent-soixante-quatorze</a:t>
            </a:r>
          </a:p>
          <a:p>
            <a:r>
              <a:rPr lang="fr-FR" dirty="0"/>
              <a:t>3. 600+ 1 +10= </a:t>
            </a:r>
            <a:r>
              <a:rPr lang="fr-FR" dirty="0">
                <a:solidFill>
                  <a:srgbClr val="FF0000"/>
                </a:solidFill>
              </a:rPr>
              <a:t>611</a:t>
            </a:r>
          </a:p>
          <a:p>
            <a:r>
              <a:rPr lang="fr-FR" dirty="0"/>
              <a:t>4. 248</a:t>
            </a:r>
            <a:r>
              <a:rPr lang="fr-FR" dirty="0">
                <a:solidFill>
                  <a:srgbClr val="FF0000"/>
                </a:solidFill>
              </a:rPr>
              <a:t>&lt;</a:t>
            </a:r>
            <a:r>
              <a:rPr lang="fr-FR" dirty="0"/>
              <a:t>421</a:t>
            </a:r>
          </a:p>
          <a:p>
            <a:r>
              <a:rPr lang="fr-FR" dirty="0">
                <a:solidFill>
                  <a:srgbClr val="FF0000"/>
                </a:solidFill>
              </a:rPr>
              <a:t>5. 658</a:t>
            </a:r>
            <a:r>
              <a:rPr lang="fr-FR" dirty="0"/>
              <a:t>&lt;659&lt;</a:t>
            </a:r>
            <a:r>
              <a:rPr lang="fr-FR" dirty="0">
                <a:solidFill>
                  <a:srgbClr val="FF0000"/>
                </a:solidFill>
              </a:rPr>
              <a:t>660</a:t>
            </a:r>
            <a:r>
              <a:rPr lang="fr-FR" dirty="0"/>
              <a:t> </a:t>
            </a:r>
          </a:p>
          <a:p>
            <a:r>
              <a:rPr lang="fr-FR" dirty="0"/>
              <a:t>6. 124-224-324-</a:t>
            </a:r>
            <a:r>
              <a:rPr lang="fr-FR" dirty="0">
                <a:solidFill>
                  <a:srgbClr val="FF0000"/>
                </a:solidFill>
              </a:rPr>
              <a:t>424-524 -624</a:t>
            </a:r>
          </a:p>
          <a:p>
            <a:pPr marL="342900" indent="-342900">
              <a:buAutoNum type="arabicPeriod" startAt="7"/>
            </a:pPr>
            <a:r>
              <a:rPr lang="fr-FR" dirty="0" err="1"/>
              <a:t>Complt</a:t>
            </a:r>
            <a:r>
              <a:rPr lang="fr-FR" dirty="0"/>
              <a:t> de 821 à d : </a:t>
            </a:r>
            <a:r>
              <a:rPr lang="fr-FR" dirty="0">
                <a:solidFill>
                  <a:srgbClr val="FF0000"/>
                </a:solidFill>
              </a:rPr>
              <a:t>9</a:t>
            </a:r>
          </a:p>
          <a:p>
            <a:pPr marL="342900" indent="-342900">
              <a:buAutoNum type="arabicPeriod" startAt="7"/>
            </a:pPr>
            <a:r>
              <a:rPr lang="fr-FR" dirty="0">
                <a:solidFill>
                  <a:srgbClr val="FF0000"/>
                </a:solidFill>
              </a:rPr>
              <a:t>115 – 155 - 215</a:t>
            </a:r>
          </a:p>
          <a:p>
            <a:pPr marL="342900" indent="-342900">
              <a:buAutoNum type="arabicPeriod" startAt="7"/>
            </a:pP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 165</a:t>
            </a:r>
            <a:r>
              <a:rPr lang="fr-FR" dirty="0"/>
              <a:t>€</a:t>
            </a:r>
          </a:p>
          <a:p>
            <a:pPr marL="342900" indent="-342900">
              <a:buAutoNum type="arabicPeriod" startAt="7"/>
            </a:pPr>
            <a:r>
              <a:rPr lang="fr-FR" dirty="0"/>
              <a:t> 341 – 230 = </a:t>
            </a:r>
            <a:r>
              <a:rPr lang="fr-FR" dirty="0">
                <a:solidFill>
                  <a:srgbClr val="FF0000"/>
                </a:solidFill>
              </a:rPr>
              <a:t>111</a:t>
            </a:r>
          </a:p>
          <a:p>
            <a:pPr marL="342900" indent="-342900">
              <a:buAutoNum type="arabi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9949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F20167-A1A6-4A37-B388-EC2465A60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10-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C2D3DC-A4C2-4A4F-9B86-197459363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61798"/>
            <a:ext cx="11009243" cy="5290793"/>
          </a:xfrm>
        </p:spPr>
        <p:txBody>
          <a:bodyPr>
            <a:normAutofit/>
          </a:bodyPr>
          <a:lstStyle/>
          <a:p>
            <a:r>
              <a:rPr lang="fr-FR" sz="1800" dirty="0"/>
              <a:t>Poser et calculer une addition, une soustraction (rapidement) </a:t>
            </a:r>
          </a:p>
          <a:p>
            <a:pPr marL="0" indent="0">
              <a:buNone/>
            </a:pPr>
            <a:r>
              <a:rPr lang="fr-FR" sz="9600" dirty="0"/>
              <a:t>Pose et calcule</a:t>
            </a:r>
          </a:p>
          <a:p>
            <a:pPr marL="0" indent="0">
              <a:buNone/>
            </a:pPr>
            <a:r>
              <a:rPr lang="fr-FR" sz="9600" dirty="0"/>
              <a:t>341 – 230 =</a:t>
            </a:r>
          </a:p>
          <a:p>
            <a:pPr marL="0" indent="0">
              <a:buNone/>
            </a:pPr>
            <a:endParaRPr lang="fr-FR" sz="115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6861A45-8887-478E-9BE8-FE41F3E62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9325" y="3062119"/>
            <a:ext cx="3580937" cy="3210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48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1CDA54-B8EF-4EEF-9C9A-AF1508C0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978E2F-B1C3-4A3B-AB64-D7B8974DD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0545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Écrire le nombre dicté en lettres </a:t>
            </a:r>
          </a:p>
          <a:p>
            <a:pPr marL="0" indent="0" algn="ctr">
              <a:buNone/>
            </a:pPr>
            <a:r>
              <a:rPr lang="fr-FR" sz="9600" dirty="0"/>
              <a:t>Écris le nombre</a:t>
            </a:r>
          </a:p>
          <a:p>
            <a:pPr marL="0" indent="0" algn="ctr">
              <a:buNone/>
            </a:pPr>
            <a:r>
              <a:rPr lang="fr-FR" sz="9600" dirty="0"/>
              <a:t>574 en lettres</a:t>
            </a:r>
          </a:p>
        </p:txBody>
      </p:sp>
    </p:spTree>
    <p:extLst>
      <p:ext uri="{BB962C8B-B14F-4D97-AF65-F5344CB8AC3E}">
        <p14:creationId xmlns:p14="http://schemas.microsoft.com/office/powerpoint/2010/main" val="3651213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D0BE68-84AA-4EDB-9D8C-98E74A97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11E434-B768-43A9-B39D-7FD8011F7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Écrire un nombre par recomposition   60 + 200 +5</a:t>
            </a:r>
          </a:p>
          <a:p>
            <a:pPr marL="0" indent="0">
              <a:buNone/>
            </a:pPr>
            <a:r>
              <a:rPr lang="fr-FR" sz="11500" dirty="0"/>
              <a:t>Écris le nombre</a:t>
            </a:r>
          </a:p>
          <a:p>
            <a:pPr marL="0" indent="0" algn="ctr">
              <a:buNone/>
            </a:pPr>
            <a:r>
              <a:rPr lang="fr-FR" sz="8800" dirty="0"/>
              <a:t>600 + 1 + 10</a:t>
            </a:r>
            <a:endParaRPr lang="fr-FR" sz="19900" dirty="0"/>
          </a:p>
        </p:txBody>
      </p:sp>
    </p:spTree>
    <p:extLst>
      <p:ext uri="{BB962C8B-B14F-4D97-AF65-F5344CB8AC3E}">
        <p14:creationId xmlns:p14="http://schemas.microsoft.com/office/powerpoint/2010/main" val="1414017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8E27FF-9B86-43BA-9021-A97442E7F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2B8A0A-F8A8-430D-8987-CEEEE5034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sz="1800" dirty="0"/>
              <a:t>Compare deux nombres //  Range ces trois nombres dans l’ordre croissant/ Décroissant  // </a:t>
            </a:r>
          </a:p>
          <a:p>
            <a:pPr marL="0" indent="0">
              <a:buNone/>
            </a:pPr>
            <a:r>
              <a:rPr lang="fr-FR" sz="13800" dirty="0"/>
              <a:t>Compare  </a:t>
            </a:r>
          </a:p>
          <a:p>
            <a:pPr marL="0" indent="0">
              <a:buNone/>
            </a:pPr>
            <a:r>
              <a:rPr lang="fr-FR" sz="13800" dirty="0"/>
              <a:t>        248 …. 421</a:t>
            </a:r>
          </a:p>
          <a:p>
            <a:pPr marL="0" indent="0">
              <a:buNone/>
            </a:pPr>
            <a:endParaRPr lang="fr-FR" sz="4400" dirty="0"/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endParaRPr lang="fr-FR" sz="4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7116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C23B4E-30E6-419E-85A1-D9DF013B2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5-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95FB24-858F-43C0-938B-7CD3A4830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1800" dirty="0"/>
              <a:t>Encadrer un nombre à l’unité, à la dizaine, à la centaine</a:t>
            </a:r>
          </a:p>
          <a:p>
            <a:pPr marL="0" indent="0">
              <a:buNone/>
            </a:pPr>
            <a:r>
              <a:rPr lang="fr-FR" sz="9600" dirty="0"/>
              <a:t>Encadre ce nombre à l’unité</a:t>
            </a:r>
          </a:p>
          <a:p>
            <a:pPr marL="0" indent="0" algn="ctr">
              <a:buNone/>
            </a:pPr>
            <a:r>
              <a:rPr lang="fr-FR" sz="13900" dirty="0"/>
              <a:t>… &lt;  659   &lt; …</a:t>
            </a:r>
          </a:p>
          <a:p>
            <a:pPr marL="0" indent="0">
              <a:buNone/>
            </a:pPr>
            <a:r>
              <a:rPr lang="fr-FR" sz="1800" dirty="0"/>
              <a:t> 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6662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3D5B11-CDA0-4A2A-9536-F87BF857D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6-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A3D7D9-DBE1-43B0-9F4E-7170B5218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957" y="1690688"/>
            <a:ext cx="1164408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Continue la suite des nombres  (écris les trois nombres suivants en appliquant la règle) / Ajouter, soustraire deux nombres / </a:t>
            </a:r>
          </a:p>
          <a:p>
            <a:pPr marL="0" indent="0" algn="ctr">
              <a:buNone/>
            </a:pPr>
            <a:r>
              <a:rPr lang="fr-FR" sz="11500" dirty="0"/>
              <a:t>Continue</a:t>
            </a:r>
          </a:p>
          <a:p>
            <a:pPr marL="0" indent="0" algn="ctr">
              <a:buNone/>
            </a:pPr>
            <a:r>
              <a:rPr lang="fr-FR" sz="9600" dirty="0"/>
              <a:t>124-224-324-…-…-…</a:t>
            </a:r>
            <a:endParaRPr lang="fr-FR" sz="4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5517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B23BF-EA81-4AC6-A06B-0F3DA26CC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7-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62F67C-A2C7-4442-A138-53002C1AA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843" y="1825625"/>
            <a:ext cx="11550316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sz="1800" dirty="0"/>
              <a:t>Compléter à la dizaine sup , à la centaine sup / Compléter à un nombre ex. 43 + …. = 65     ou avec retenue   46 + …. = 65</a:t>
            </a:r>
          </a:p>
          <a:p>
            <a:pPr marL="0" indent="0" algn="ctr">
              <a:buNone/>
            </a:pPr>
            <a:r>
              <a:rPr lang="fr-FR" sz="11500" dirty="0"/>
              <a:t>Quel est le complément à la dizaine suivante de 821 ? </a:t>
            </a:r>
          </a:p>
        </p:txBody>
      </p:sp>
    </p:spTree>
    <p:extLst>
      <p:ext uri="{BB962C8B-B14F-4D97-AF65-F5344CB8AC3E}">
        <p14:creationId xmlns:p14="http://schemas.microsoft.com/office/powerpoint/2010/main" val="220979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308787-0E59-4561-BCEB-14363E35C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8-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B72B25-BF12-4C1E-9948-F736561A5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2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sz="4000" dirty="0"/>
              <a:t>Écris les trois nombres de la droite graduée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endParaRPr lang="fr-FR" dirty="0"/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EDC19D9E-87EB-46A8-85AF-3A96CC4686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575"/>
          <a:stretch/>
        </p:blipFill>
        <p:spPr>
          <a:xfrm>
            <a:off x="166128" y="3096127"/>
            <a:ext cx="11881493" cy="1921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7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9B3A0E-BFDB-4CFD-8406-1B77617A9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9-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78EDE4-323F-4C84-AFE7-42EFD409E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794" y="1310013"/>
            <a:ext cx="1082441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Donner une somme par lecture et calcul des pièces et billets en euros et en centimes d’euros </a:t>
            </a:r>
          </a:p>
          <a:p>
            <a:pPr marL="0" indent="0">
              <a:buNone/>
            </a:pPr>
            <a:r>
              <a:rPr lang="fr-FR" sz="6600" dirty="0"/>
              <a:t>Quelle est cette somme ? N’oublie pas l’unité ! </a:t>
            </a:r>
          </a:p>
          <a:p>
            <a:endParaRPr lang="fr-FR" dirty="0"/>
          </a:p>
        </p:txBody>
      </p:sp>
      <p:pic>
        <p:nvPicPr>
          <p:cNvPr id="84" name="Image 83">
            <a:extLst>
              <a:ext uri="{FF2B5EF4-FFF2-40B4-BE49-F238E27FC236}">
                <a16:creationId xmlns:a16="http://schemas.microsoft.com/office/drawing/2014/main" id="{80A85A98-4340-42A1-A87C-0E49E52CA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509" y="3634409"/>
            <a:ext cx="8675832" cy="3223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6139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259</Words>
  <Application>Microsoft Office PowerPoint</Application>
  <PresentationFormat>Grand écran</PresentationFormat>
  <Paragraphs>50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1-</vt:lpstr>
      <vt:lpstr>2-</vt:lpstr>
      <vt:lpstr>3-</vt:lpstr>
      <vt:lpstr>4-</vt:lpstr>
      <vt:lpstr>5-</vt:lpstr>
      <vt:lpstr>6-</vt:lpstr>
      <vt:lpstr>7-</vt:lpstr>
      <vt:lpstr>8-</vt:lpstr>
      <vt:lpstr>9-</vt:lpstr>
      <vt:lpstr>10-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</dc:title>
  <dc:creator>Celine ROQUE</dc:creator>
  <cp:lastModifiedBy>Ecole Bizanet</cp:lastModifiedBy>
  <cp:revision>27</cp:revision>
  <dcterms:created xsi:type="dcterms:W3CDTF">2019-01-05T09:58:09Z</dcterms:created>
  <dcterms:modified xsi:type="dcterms:W3CDTF">2019-01-21T08:40:09Z</dcterms:modified>
</cp:coreProperties>
</file>