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4" r:id="rId3"/>
    <p:sldId id="265" r:id="rId4"/>
    <p:sldId id="300" r:id="rId5"/>
    <p:sldId id="281" r:id="rId6"/>
    <p:sldId id="301" r:id="rId7"/>
    <p:sldId id="267" r:id="rId8"/>
    <p:sldId id="302" r:id="rId9"/>
    <p:sldId id="268" r:id="rId10"/>
    <p:sldId id="303" r:id="rId11"/>
    <p:sldId id="269" r:id="rId12"/>
    <p:sldId id="304" r:id="rId13"/>
    <p:sldId id="270" r:id="rId14"/>
    <p:sldId id="298" r:id="rId15"/>
    <p:sldId id="30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Webdings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66699"/>
    <a:srgbClr val="3333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 snapToObjects="1">
      <p:cViewPr varScale="1"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B88043-BC6A-4618-BE4C-D677BB8E73E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A68B1-DA75-4234-9CCB-4070937F62A7}" type="slidenum">
              <a:rPr lang="en-US"/>
              <a:pPr/>
              <a:t>14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Correct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2E83-7979-47AC-953E-D2A2B5EF448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742D-DFD7-4242-A6C5-CF8D16D0B6E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F26AD-BF41-47A3-9B69-F37026E2D85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63C4-0CEE-42B6-AF0B-DD12EAD36BC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2145-E4F7-4F07-AE88-7C2308D0411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9A073-682F-42F7-9EA9-446E0385255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303-6849-40F2-87A0-3E5097340B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60912-E53D-46DC-8D03-C9EF865DFBB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DEB62-D522-4B64-846E-317CB347AA6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AF234-48CE-4A49-8B80-5DD3B934E9B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32505-229D-41B0-888A-99C2948D2DB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8">
                <a:gamma/>
                <a:shade val="46275"/>
                <a:invGamma/>
              </a:srgbClr>
            </a:gs>
            <a:gs pos="50000">
              <a:srgbClr val="000048"/>
            </a:gs>
            <a:gs pos="100000">
              <a:srgbClr val="000048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8EF436A-E0A4-46BC-94E2-3715604CF84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thinking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i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1222375"/>
            <a:ext cx="4435475" cy="4411663"/>
          </a:xfrm>
          <a:prstGeom prst="rect">
            <a:avLst/>
          </a:prstGeom>
          <a:noFill/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521200" y="2819400"/>
            <a:ext cx="152400" cy="228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150" name="Picture 6" descr="bi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1222375"/>
            <a:ext cx="4435475" cy="4411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800600" y="685800"/>
            <a:ext cx="43434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>
                <a:latin typeface="Impact" pitchFamily="34" charset="0"/>
              </a:rPr>
              <a:t>Question #5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625600"/>
            <a:ext cx="8001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Tahoma" pitchFamily="34" charset="0"/>
              </a:rPr>
              <a:t>Comment </a:t>
            </a:r>
            <a:r>
              <a:rPr lang="en-US" b="1" dirty="0" err="1" smtClean="0">
                <a:latin typeface="Tahoma" pitchFamily="34" charset="0"/>
              </a:rPr>
              <a:t>montrons</a:t>
            </a:r>
            <a:r>
              <a:rPr lang="en-US" b="1" dirty="0" smtClean="0">
                <a:latin typeface="Tahoma" pitchFamily="34" charset="0"/>
              </a:rPr>
              <a:t>-nous aux </a:t>
            </a:r>
            <a:r>
              <a:rPr lang="en-US" b="1" dirty="0" err="1" smtClean="0">
                <a:latin typeface="Tahoma" pitchFamily="34" charset="0"/>
              </a:rPr>
              <a:t>autres</a:t>
            </a:r>
            <a:r>
              <a:rPr lang="en-US" b="1" dirty="0" smtClean="0">
                <a:latin typeface="Tahoma" pitchFamily="34" charset="0"/>
              </a:rPr>
              <a:t> </a:t>
            </a:r>
            <a:br>
              <a:rPr lang="en-US" b="1" dirty="0" smtClean="0">
                <a:latin typeface="Tahoma" pitchFamily="34" charset="0"/>
              </a:rPr>
            </a:br>
            <a:r>
              <a:rPr lang="en-US" b="1" dirty="0" err="1" smtClean="0">
                <a:latin typeface="Tahoma" pitchFamily="34" charset="0"/>
              </a:rPr>
              <a:t>que</a:t>
            </a:r>
            <a:r>
              <a:rPr lang="en-US" b="1" dirty="0" smtClean="0">
                <a:latin typeface="Tahoma" pitchFamily="34" charset="0"/>
              </a:rPr>
              <a:t> nous les </a:t>
            </a:r>
            <a:r>
              <a:rPr lang="en-US" b="1" dirty="0" err="1" smtClean="0">
                <a:latin typeface="Tahoma" pitchFamily="34" charset="0"/>
              </a:rPr>
              <a:t>aimons</a:t>
            </a:r>
            <a:r>
              <a:rPr lang="en-US" b="1" dirty="0" smtClean="0">
                <a:latin typeface="Tahoma" pitchFamily="34" charset="0"/>
              </a:rPr>
              <a:t>?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5334000"/>
            <a:ext cx="4652963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7657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A.) </a:t>
            </a:r>
            <a:r>
              <a:rPr lang="en-US" sz="2000" b="1" dirty="0" smtClean="0">
                <a:latin typeface="Tahoma" pitchFamily="34" charset="0"/>
              </a:rPr>
              <a:t>En le </a:t>
            </a:r>
            <a:r>
              <a:rPr lang="en-US" sz="2000" b="1" dirty="0" err="1" smtClean="0">
                <a:latin typeface="Tahoma" pitchFamily="34" charset="0"/>
              </a:rPr>
              <a:t>disant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7659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1800" b="1" dirty="0" smtClean="0">
                <a:latin typeface="Tahoma" pitchFamily="34" charset="0"/>
              </a:rPr>
              <a:t>En </a:t>
            </a:r>
            <a:r>
              <a:rPr lang="en-US" sz="1800" b="1" dirty="0" err="1" smtClean="0">
                <a:latin typeface="Tahoma" pitchFamily="34" charset="0"/>
              </a:rPr>
              <a:t>leur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</a:rPr>
              <a:t>achetant</a:t>
            </a:r>
            <a:r>
              <a:rPr lang="en-US" sz="1800" b="1" dirty="0" smtClean="0">
                <a:latin typeface="Tahoma" pitchFamily="34" charset="0"/>
              </a:rPr>
              <a:t> </a:t>
            </a:r>
            <a:br>
              <a:rPr lang="en-US" sz="1800" b="1" dirty="0" smtClean="0">
                <a:latin typeface="Tahoma" pitchFamily="34" charset="0"/>
              </a:rPr>
            </a:br>
            <a:r>
              <a:rPr lang="en-US" sz="1800" b="1" dirty="0" smtClean="0">
                <a:latin typeface="Tahoma" pitchFamily="34" charset="0"/>
              </a:rPr>
              <a:t>un cheeseburger</a:t>
            </a:r>
            <a:endParaRPr lang="en-US" sz="1800" b="1" dirty="0">
              <a:latin typeface="Tahoma" pitchFamily="34" charset="0"/>
            </a:endParaRPr>
          </a:p>
        </p:txBody>
      </p:sp>
      <p:sp>
        <p:nvSpPr>
          <p:cNvPr id="27660" name="Rectangle 12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 </a:t>
            </a:r>
            <a:r>
              <a:rPr lang="en-US" sz="2000" b="1" dirty="0" smtClean="0">
                <a:latin typeface="Tahoma" pitchFamily="34" charset="0"/>
              </a:rPr>
              <a:t>Par </a:t>
            </a:r>
            <a:r>
              <a:rPr lang="en-US" sz="2000" b="1" dirty="0" err="1" smtClean="0">
                <a:latin typeface="Tahoma" pitchFamily="34" charset="0"/>
              </a:rPr>
              <a:t>nos</a:t>
            </a:r>
            <a:r>
              <a:rPr lang="en-US" sz="2000" b="1" dirty="0" smtClean="0">
                <a:latin typeface="Tahoma" pitchFamily="34" charset="0"/>
              </a:rPr>
              <a:t> actions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7661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000" b="1" dirty="0" smtClean="0">
                <a:latin typeface="Tahoma" pitchFamily="34" charset="0"/>
              </a:rPr>
              <a:t>En le </a:t>
            </a:r>
            <a:r>
              <a:rPr lang="en-US" sz="2000" b="1" dirty="0" err="1" smtClean="0">
                <a:latin typeface="Tahoma" pitchFamily="34" charset="0"/>
              </a:rPr>
              <a:t>leur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</a:rPr>
              <a:t>criant</a:t>
            </a:r>
            <a:endParaRPr lang="en-US" sz="2400" b="1" dirty="0">
              <a:latin typeface="Tahoma" pitchFamily="34" charset="0"/>
            </a:endParaRPr>
          </a:p>
        </p:txBody>
      </p:sp>
      <p:pic>
        <p:nvPicPr>
          <p:cNvPr id="27663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27665" name="Picture 17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27666" name="AutoShape 18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2766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3"/>
                </p:tgtEl>
              </p:cMediaNode>
            </p:audio>
          </p:childTnLst>
        </p:cTn>
      </p:par>
    </p:tnLst>
    <p:bldLst>
      <p:bldP spid="27651" grpId="0" autoUpdateAnimBg="0"/>
      <p:bldP spid="27657" grpId="0" autoUpdateAnimBg="0"/>
      <p:bldP spid="27659" grpId="0" autoUpdateAnimBg="0"/>
      <p:bldP spid="27660" grpId="0" autoUpdateAnimBg="0"/>
      <p:bldP spid="276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114800" y="685800"/>
            <a:ext cx="48006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 err="1" smtClean="0">
                <a:latin typeface="Impact" pitchFamily="34" charset="0"/>
              </a:rPr>
              <a:t>dernière</a:t>
            </a:r>
            <a:r>
              <a:rPr lang="en-US" sz="8800" dirty="0" smtClean="0">
                <a:latin typeface="Impact" pitchFamily="34" charset="0"/>
              </a:rPr>
              <a:t> </a:t>
            </a:r>
            <a:r>
              <a:rPr lang="en-US" sz="8800" dirty="0">
                <a:latin typeface="Impact" pitchFamily="34" charset="0"/>
              </a:rPr>
              <a:t>Question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 smtClean="0">
                <a:latin typeface="Tahoma" pitchFamily="34" charset="0"/>
              </a:rPr>
              <a:t>Celui</a:t>
            </a:r>
            <a:r>
              <a:rPr lang="en-US" b="1" dirty="0" smtClean="0">
                <a:latin typeface="Tahoma" pitchFamily="34" charset="0"/>
              </a:rPr>
              <a:t> qui </a:t>
            </a:r>
            <a:r>
              <a:rPr lang="en-US" b="1" dirty="0" err="1" smtClean="0">
                <a:latin typeface="Tahoma" pitchFamily="34" charset="0"/>
              </a:rPr>
              <a:t>n’aime</a:t>
            </a:r>
            <a:r>
              <a:rPr lang="en-US" b="1" dirty="0" smtClean="0">
                <a:latin typeface="Tahoma" pitchFamily="34" charset="0"/>
              </a:rPr>
              <a:t> pas les </a:t>
            </a:r>
            <a:r>
              <a:rPr lang="en-US" b="1" dirty="0" err="1" smtClean="0">
                <a:latin typeface="Tahoma" pitchFamily="34" charset="0"/>
              </a:rPr>
              <a:t>autres</a:t>
            </a:r>
            <a:r>
              <a:rPr lang="en-US" b="1" dirty="0" smtClean="0">
                <a:latin typeface="Tahoma" pitchFamily="34" charset="0"/>
              </a:rPr>
              <a:t>______.</a:t>
            </a:r>
            <a:endParaRPr lang="en-US" b="1" dirty="0">
              <a:latin typeface="Tahoma" pitchFamily="34" charset="0"/>
            </a:endParaRPr>
          </a:p>
          <a:p>
            <a:endParaRPr lang="en-US" b="1" dirty="0">
              <a:latin typeface="Lucida Sans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8681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A.) </a:t>
            </a:r>
            <a:r>
              <a:rPr lang="en-US" sz="2400" b="1" dirty="0" err="1" smtClean="0">
                <a:latin typeface="Tahoma" pitchFamily="34" charset="0"/>
              </a:rPr>
              <a:t>Est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vraiment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</a:rPr>
              <a:t>gentil</a:t>
            </a:r>
            <a:endParaRPr lang="en-US" sz="2400" b="1" dirty="0">
              <a:latin typeface="Tahoma" pitchFamily="34" charset="0"/>
            </a:endParaRP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10D53"/>
              </a:clrFrom>
              <a:clrTo>
                <a:srgbClr val="210D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238" y="4573588"/>
            <a:ext cx="4652962" cy="654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8683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2400" b="1" dirty="0" smtClean="0">
                <a:latin typeface="Tahoma" pitchFamily="34" charset="0"/>
              </a:rPr>
              <a:t>Ne </a:t>
            </a:r>
            <a:r>
              <a:rPr lang="en-US" sz="2400" b="1" dirty="0" err="1" smtClean="0">
                <a:latin typeface="Tahoma" pitchFamily="34" charset="0"/>
              </a:rPr>
              <a:t>connait</a:t>
            </a:r>
            <a:r>
              <a:rPr lang="en-US" sz="2400" b="1" dirty="0" smtClean="0">
                <a:latin typeface="Tahoma" pitchFamily="34" charset="0"/>
              </a:rPr>
              <a:t> pas </a:t>
            </a:r>
            <a:r>
              <a:rPr lang="en-US" sz="2400" b="1" dirty="0" err="1" smtClean="0">
                <a:latin typeface="Tahoma" pitchFamily="34" charset="0"/>
              </a:rPr>
              <a:t>Dieu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8684" name="Rectangle 12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</a:t>
            </a:r>
            <a:r>
              <a:rPr lang="en-US" sz="800" b="1" dirty="0">
                <a:latin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</a:rPr>
              <a:t>N’aura</a:t>
            </a:r>
            <a:r>
              <a:rPr lang="en-US" sz="1800" b="1" dirty="0" smtClean="0">
                <a:latin typeface="Tahoma" pitchFamily="34" charset="0"/>
              </a:rPr>
              <a:t> pas de cheeseburger</a:t>
            </a:r>
            <a:r>
              <a:rPr lang="en-US" sz="2400" b="1" dirty="0">
                <a:latin typeface="Tahoma" pitchFamily="34" charset="0"/>
              </a:rPr>
              <a:t>	</a:t>
            </a:r>
          </a:p>
        </p:txBody>
      </p:sp>
      <p:sp>
        <p:nvSpPr>
          <p:cNvPr id="28685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000" b="1" dirty="0" smtClean="0">
                <a:latin typeface="Tahoma" pitchFamily="34" charset="0"/>
              </a:rPr>
              <a:t>A beaucoup </a:t>
            </a:r>
            <a:r>
              <a:rPr lang="en-US" sz="2000" b="1" dirty="0" err="1" smtClean="0">
                <a:latin typeface="Tahoma" pitchFamily="34" charset="0"/>
              </a:rPr>
              <a:t>d’amis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28687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28689" name="Picture 17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28690" name="AutoShape 18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6106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15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7"/>
                </p:tgtEl>
              </p:cMediaNode>
            </p:audio>
          </p:childTnLst>
        </p:cTn>
      </p:par>
    </p:tnLst>
    <p:bldLst>
      <p:bldP spid="28675" grpId="0" autoUpdateAnimBg="0"/>
      <p:bldP spid="28681" grpId="0" autoUpdateAnimBg="0"/>
      <p:bldP spid="28683" grpId="0" autoUpdateAnimBg="0"/>
      <p:bldP spid="28684" grpId="0" autoUpdateAnimBg="0"/>
      <p:bldP spid="286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143000" y="2133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6600" b="1" dirty="0" err="1" smtClean="0">
                <a:latin typeface="Tahoma" pitchFamily="34" charset="0"/>
              </a:rPr>
              <a:t>Félicitations</a:t>
            </a:r>
            <a:r>
              <a:rPr lang="en-US" sz="6600" b="1" dirty="0">
                <a:latin typeface="Tahoma" pitchFamily="34" charset="0"/>
              </a:rPr>
              <a:t>!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948216" y="3505200"/>
            <a:ext cx="5311069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ahoma" pitchFamily="34" charset="0"/>
              </a:rPr>
              <a:t>Merci </a:t>
            </a:r>
            <a:r>
              <a:rPr lang="en-US" sz="4000" b="1" dirty="0" err="1" smtClean="0">
                <a:latin typeface="Tahoma" pitchFamily="34" charset="0"/>
              </a:rPr>
              <a:t>d’avoir</a:t>
            </a:r>
            <a:r>
              <a:rPr lang="en-US" sz="4000" b="1" dirty="0" smtClean="0">
                <a:latin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</a:rPr>
              <a:t>joué</a:t>
            </a:r>
            <a:r>
              <a:rPr lang="en-US" sz="4000" b="1" dirty="0" smtClean="0">
                <a:latin typeface="Tahoma" pitchFamily="34" charset="0"/>
              </a:rPr>
              <a:t>…</a:t>
            </a:r>
            <a:endParaRPr lang="en-US" sz="40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i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1222375"/>
            <a:ext cx="4435475" cy="4411663"/>
          </a:xfrm>
          <a:prstGeom prst="rect">
            <a:avLst/>
          </a:prstGeom>
          <a:noFill/>
        </p:spPr>
      </p:pic>
      <p:pic>
        <p:nvPicPr>
          <p:cNvPr id="93187" name="Picture 3" descr="stev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22375"/>
            <a:ext cx="5638800" cy="4411663"/>
          </a:xfrm>
          <a:prstGeom prst="rect">
            <a:avLst/>
          </a:prstGeom>
          <a:noFill/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521200" y="2819400"/>
            <a:ext cx="152400" cy="228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3189" name="Picture 5" descr="bi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863" y="1222375"/>
            <a:ext cx="4435475" cy="4411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00600" y="685800"/>
            <a:ext cx="43434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>
                <a:latin typeface="Impact" pitchFamily="34" charset="0"/>
              </a:rPr>
              <a:t>Question #1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3429000" cy="519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Gungsuh" pitchFamily="18" charset="-127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err="1" smtClean="0">
                <a:latin typeface="Tahoma" pitchFamily="34" charset="0"/>
              </a:rPr>
              <a:t>Dieu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</a:rPr>
              <a:t>_____ </a:t>
            </a:r>
            <a:r>
              <a:rPr lang="en-US" sz="2000" b="1" dirty="0" smtClean="0">
                <a:latin typeface="Tahoma" pitchFamily="34" charset="0"/>
              </a:rPr>
              <a:t>amour.</a:t>
            </a:r>
            <a:endParaRPr lang="en-US" sz="2000" b="1" dirty="0">
              <a:latin typeface="Tahoma" pitchFamily="34" charset="0"/>
            </a:endParaRPr>
          </a:p>
          <a:p>
            <a:endParaRPr lang="en-US" sz="2000" b="1" dirty="0">
              <a:latin typeface="Lucida Sans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5345113"/>
            <a:ext cx="4652963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3561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608513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A.) </a:t>
            </a:r>
            <a:r>
              <a:rPr lang="en-US" sz="2400" b="1" dirty="0" smtClean="0">
                <a:latin typeface="Tahoma" pitchFamily="34" charset="0"/>
              </a:rPr>
              <a:t>Donne l’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3563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2400" b="1" dirty="0" smtClean="0">
                <a:latin typeface="Tahoma" pitchFamily="34" charset="0"/>
              </a:rPr>
              <a:t>A de l’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3564" name="Rectangle 12" descr="30%"/>
          <p:cNvSpPr>
            <a:spLocks noChangeArrowheads="1"/>
          </p:cNvSpPr>
          <p:nvPr/>
        </p:nvSpPr>
        <p:spPr bwMode="auto">
          <a:xfrm>
            <a:off x="6096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 </a:t>
            </a:r>
            <a:r>
              <a:rPr lang="en-US" sz="2400" b="1" dirty="0" err="1" smtClean="0">
                <a:latin typeface="Tahoma" pitchFamily="34" charset="0"/>
              </a:rPr>
              <a:t>Est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3565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400" b="1" dirty="0" smtClean="0">
                <a:latin typeface="Tahoma" pitchFamily="34" charset="0"/>
              </a:rPr>
              <a:t>A </a:t>
            </a:r>
            <a:r>
              <a:rPr lang="en-US" sz="2400" b="1" dirty="0" err="1" smtClean="0">
                <a:latin typeface="Tahoma" pitchFamily="34" charset="0"/>
              </a:rPr>
              <a:t>besoin</a:t>
            </a:r>
            <a:r>
              <a:rPr lang="en-US" sz="2400" b="1" dirty="0" smtClean="0">
                <a:latin typeface="Tahoma" pitchFamily="34" charset="0"/>
              </a:rPr>
              <a:t> d’</a:t>
            </a:r>
            <a:endParaRPr lang="en-US" sz="2400" b="1" dirty="0">
              <a:latin typeface="Tahoma" pitchFamily="34" charset="0"/>
            </a:endParaRPr>
          </a:p>
        </p:txBody>
      </p:sp>
      <p:pic>
        <p:nvPicPr>
          <p:cNvPr id="23567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23573" name="Picture 21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23576" name="AutoShape 24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2357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7"/>
                </p:tgtEl>
              </p:cMediaNode>
            </p:audio>
          </p:childTnLst>
        </p:cTn>
      </p:par>
    </p:tnLst>
    <p:bldLst>
      <p:bldP spid="23555" grpId="0" autoUpdateAnimBg="0"/>
      <p:bldP spid="23561" grpId="0" autoUpdateAnimBg="0"/>
      <p:bldP spid="23563" grpId="0" autoUpdateAnimBg="0"/>
      <p:bldP spid="23564" grpId="0" autoUpdateAnimBg="0"/>
      <p:bldP spid="235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800600" y="685800"/>
            <a:ext cx="43434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>
                <a:latin typeface="Impact" pitchFamily="34" charset="0"/>
              </a:rPr>
              <a:t>Question #2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1638300"/>
            <a:ext cx="8001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 smtClean="0">
                <a:latin typeface="Tahoma" pitchFamily="34" charset="0"/>
              </a:rPr>
              <a:t>L’amour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</a:rPr>
              <a:t>est</a:t>
            </a:r>
            <a:r>
              <a:rPr lang="en-US" b="1" dirty="0" smtClean="0">
                <a:latin typeface="Tahoma" pitchFamily="34" charset="0"/>
              </a:rPr>
              <a:t>______</a:t>
            </a:r>
            <a:r>
              <a:rPr lang="en-US" b="1" dirty="0" smtClean="0">
                <a:latin typeface="Lucida Sans" pitchFamily="34" charset="0"/>
              </a:rPr>
              <a:t> </a:t>
            </a:r>
            <a:endParaRPr lang="en-US" b="1" dirty="0">
              <a:latin typeface="Lucida Sans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52233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A.) </a:t>
            </a:r>
            <a:r>
              <a:rPr lang="en-US" sz="2400" b="1" dirty="0" err="1" smtClean="0">
                <a:latin typeface="Tahoma" pitchFamily="34" charset="0"/>
              </a:rPr>
              <a:t>Egoïste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52235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2000" b="1" smtClean="0">
                <a:latin typeface="Tahoma" pitchFamily="34" charset="0"/>
              </a:rPr>
              <a:t>Méchant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52236" name="Rectangle 12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 </a:t>
            </a:r>
            <a:r>
              <a:rPr lang="en-US" sz="2000" b="1" dirty="0" smtClean="0">
                <a:latin typeface="Tahoma" pitchFamily="34" charset="0"/>
              </a:rPr>
              <a:t>Se met </a:t>
            </a:r>
            <a:r>
              <a:rPr lang="en-US" sz="2000" b="1" dirty="0" err="1" smtClean="0">
                <a:latin typeface="Tahoma" pitchFamily="34" charset="0"/>
              </a:rPr>
              <a:t>facilement</a:t>
            </a:r>
            <a:r>
              <a:rPr lang="en-US" sz="2000" b="1" dirty="0" smtClean="0">
                <a:latin typeface="Tahoma" pitchFamily="34" charset="0"/>
              </a:rPr>
              <a:t> </a:t>
            </a:r>
            <a:br>
              <a:rPr lang="en-US" sz="2000" b="1" dirty="0" smtClean="0">
                <a:latin typeface="Tahoma" pitchFamily="34" charset="0"/>
              </a:rPr>
            </a:br>
            <a:r>
              <a:rPr lang="en-US" sz="2000" b="1" dirty="0" smtClean="0">
                <a:latin typeface="Tahoma" pitchFamily="34" charset="0"/>
              </a:rPr>
              <a:t>en </a:t>
            </a:r>
            <a:r>
              <a:rPr lang="en-US" sz="2000" b="1" dirty="0" err="1" smtClean="0">
                <a:latin typeface="Tahoma" pitchFamily="34" charset="0"/>
              </a:rPr>
              <a:t>colère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10D53"/>
              </a:clrFrom>
              <a:clrTo>
                <a:srgbClr val="210D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238" y="5335588"/>
            <a:ext cx="4652962" cy="654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52237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400" b="1" dirty="0" smtClean="0">
                <a:latin typeface="Tahoma" pitchFamily="34" charset="0"/>
              </a:rPr>
              <a:t>Bon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52239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52241" name="Picture 17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52242" name="AutoShape 18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5224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9"/>
                </p:tgtEl>
              </p:cMediaNode>
            </p:audio>
          </p:childTnLst>
        </p:cTn>
      </p:par>
    </p:tnLst>
    <p:bldLst>
      <p:bldP spid="52227" grpId="0" autoUpdateAnimBg="0"/>
      <p:bldP spid="52233" grpId="0" autoUpdateAnimBg="0"/>
      <p:bldP spid="52235" grpId="0" autoUpdateAnimBg="0"/>
      <p:bldP spid="52236" grpId="0" autoUpdateAnimBg="0"/>
      <p:bldP spid="522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800600" y="685800"/>
            <a:ext cx="43434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>
                <a:latin typeface="Impact" pitchFamily="34" charset="0"/>
              </a:rPr>
              <a:t>Question #3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3" y="1600200"/>
            <a:ext cx="9144001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 smtClean="0">
                <a:latin typeface="Tahoma" pitchFamily="34" charset="0"/>
              </a:rPr>
              <a:t>L’amour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</a:rPr>
              <a:t>n’est</a:t>
            </a:r>
            <a:r>
              <a:rPr lang="en-US" b="1" dirty="0" smtClean="0">
                <a:latin typeface="Tahoma" pitchFamily="34" charset="0"/>
              </a:rPr>
              <a:t> pas </a:t>
            </a:r>
            <a:r>
              <a:rPr lang="en-US" b="1" dirty="0">
                <a:latin typeface="Tahoma" pitchFamily="34" charset="0"/>
              </a:rPr>
              <a:t>______.</a:t>
            </a:r>
          </a:p>
          <a:p>
            <a:endParaRPr lang="en-US" b="1" dirty="0">
              <a:latin typeface="Lucida Sans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5609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>
                <a:latin typeface="Tahoma" pitchFamily="34" charset="0"/>
              </a:rPr>
              <a:t>A.) </a:t>
            </a:r>
            <a:r>
              <a:rPr lang="en-US" sz="2000" b="1">
                <a:latin typeface="Tahoma" pitchFamily="34" charset="0"/>
              </a:rPr>
              <a:t>Patient</a:t>
            </a:r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10D53"/>
              </a:clrFrom>
              <a:clrTo>
                <a:srgbClr val="210D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238" y="4573588"/>
            <a:ext cx="4652962" cy="654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5611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2400" b="1" dirty="0" smtClean="0">
                <a:latin typeface="Tahoma" pitchFamily="34" charset="0"/>
              </a:rPr>
              <a:t>Violent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5612" name="Rectangle 12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 </a:t>
            </a:r>
            <a:r>
              <a:rPr lang="en-US" sz="2000" b="1" dirty="0" err="1" smtClean="0">
                <a:latin typeface="Tahoma" pitchFamily="34" charset="0"/>
              </a:rPr>
              <a:t>Doux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25613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000" b="1" dirty="0" err="1" smtClean="0">
                <a:latin typeface="Tahoma" pitchFamily="34" charset="0"/>
              </a:rPr>
              <a:t>Confiant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25615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25617" name="Picture 17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25618" name="AutoShape 18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5"/>
                </p:tgtEl>
              </p:cMediaNode>
            </p:audio>
          </p:childTnLst>
        </p:cTn>
      </p:par>
    </p:tnLst>
    <p:bldLst>
      <p:bldP spid="25603" grpId="0" autoUpdateAnimBg="0"/>
      <p:bldP spid="25609" grpId="0" autoUpdateAnimBg="0"/>
      <p:bldP spid="25611" grpId="0" autoUpdateAnimBg="0"/>
      <p:bldP spid="25612" grpId="0" autoUpdateAnimBg="0"/>
      <p:bldP spid="256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800600" y="685800"/>
            <a:ext cx="4343400" cy="415498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Impact" pitchFamily="34" charset="0"/>
              </a:rPr>
              <a:t> </a:t>
            </a:r>
            <a:r>
              <a:rPr lang="en-US" sz="8800" dirty="0" err="1" smtClean="0">
                <a:latin typeface="Impact" pitchFamily="34" charset="0"/>
              </a:rPr>
              <a:t>Voici</a:t>
            </a:r>
            <a:r>
              <a:rPr lang="en-US" sz="8800" dirty="0" smtClean="0">
                <a:latin typeface="Impact" pitchFamily="34" charset="0"/>
              </a:rPr>
              <a:t> la </a:t>
            </a:r>
            <a:r>
              <a:rPr lang="en-US" sz="8800" dirty="0">
                <a:latin typeface="Impact" pitchFamily="34" charset="0"/>
              </a:rPr>
              <a:t>Question #4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1612900"/>
            <a:ext cx="8001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 smtClean="0">
                <a:latin typeface="Tahoma" pitchFamily="34" charset="0"/>
              </a:rPr>
              <a:t>L’amour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</a:rPr>
              <a:t>vient</a:t>
            </a:r>
            <a:r>
              <a:rPr lang="en-US" b="1" dirty="0" smtClean="0">
                <a:latin typeface="Tahoma" pitchFamily="34" charset="0"/>
              </a:rPr>
              <a:t> _____.</a:t>
            </a:r>
            <a:endParaRPr lang="en-US" b="1" dirty="0">
              <a:latin typeface="Lucida Sans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4572000"/>
            <a:ext cx="4652963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6633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A.) </a:t>
            </a:r>
            <a:r>
              <a:rPr lang="en-US" sz="2400" b="1" dirty="0" smtClean="0">
                <a:latin typeface="Tahoma" pitchFamily="34" charset="0"/>
              </a:rPr>
              <a:t>De </a:t>
            </a:r>
            <a:r>
              <a:rPr lang="en-US" sz="2400" b="1" dirty="0" err="1" smtClean="0">
                <a:latin typeface="Tahoma" pitchFamily="34" charset="0"/>
              </a:rPr>
              <a:t>Dieu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6635" name="Rectangle 11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B.) </a:t>
            </a:r>
            <a:r>
              <a:rPr lang="en-US" sz="2400" b="1" dirty="0" smtClean="0">
                <a:latin typeface="Tahoma" pitchFamily="34" charset="0"/>
              </a:rPr>
              <a:t>De Satan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6636" name="Rectangle 12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C.) </a:t>
            </a:r>
            <a:r>
              <a:rPr lang="en-US" sz="2400" b="1" dirty="0" smtClean="0">
                <a:latin typeface="Tahoma" pitchFamily="34" charset="0"/>
              </a:rPr>
              <a:t>Du </a:t>
            </a:r>
            <a:r>
              <a:rPr lang="en-US" sz="2400" b="1" dirty="0" err="1" smtClean="0">
                <a:latin typeface="Tahoma" pitchFamily="34" charset="0"/>
              </a:rPr>
              <a:t>coeur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26637" name="Rectangle 13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ahoma" pitchFamily="34" charset="0"/>
              </a:rPr>
              <a:t>D.) </a:t>
            </a:r>
            <a:r>
              <a:rPr lang="en-US" sz="2400" b="1" dirty="0" smtClean="0">
                <a:latin typeface="Tahoma" pitchFamily="34" charset="0"/>
              </a:rPr>
              <a:t>De </a:t>
            </a:r>
            <a:r>
              <a:rPr lang="en-US" sz="2400" b="1" dirty="0" err="1" smtClean="0">
                <a:latin typeface="Tahoma" pitchFamily="34" charset="0"/>
              </a:rPr>
              <a:t>Père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</a:rPr>
              <a:t>Abraham</a:t>
            </a:r>
          </a:p>
        </p:txBody>
      </p:sp>
      <p:pic>
        <p:nvPicPr>
          <p:cNvPr id="26639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  <p:pic>
        <p:nvPicPr>
          <p:cNvPr id="26641" name="Picture 17" descr="biglogo">
            <a:hlinkClick r:id="" action="ppaction://noaction">
              <a:snd r:embed="rId10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</p:spPr>
      </p:pic>
      <p:sp>
        <p:nvSpPr>
          <p:cNvPr id="26642" name="AutoShape 18">
            <a:hlinkClick r:id="" action="ppaction://noaction" highlightClick="1">
              <a:snd r:embed="rId12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2664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W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9"/>
                </p:tgtEl>
              </p:cMediaNode>
            </p:audio>
          </p:childTnLst>
        </p:cTn>
      </p:par>
    </p:tnLst>
    <p:bldLst>
      <p:bldP spid="26627" grpId="0" autoUpdateAnimBg="0"/>
      <p:bldP spid="26633" grpId="0" autoUpdateAnimBg="0"/>
      <p:bldP spid="26635" grpId="0" autoUpdateAnimBg="0"/>
      <p:bldP spid="26636" grpId="0" autoUpdateAnimBg="0"/>
      <p:bldP spid="2663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0dde1e7ab71e22643c03fa7544973a8c89fc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38100" cap="flat" cmpd="dbl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38100" cap="flat" cmpd="dbl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186</Words>
  <Application>Microsoft Office PowerPoint</Application>
  <PresentationFormat>Affichage à l'écran (4:3)</PresentationFormat>
  <Paragraphs>52</Paragraphs>
  <Slides>15</Slides>
  <Notes>1</Notes>
  <HiddenSlides>0</HiddenSlides>
  <MMClips>6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Times New Roman</vt:lpstr>
      <vt:lpstr>Webdings</vt:lpstr>
      <vt:lpstr>Impact</vt:lpstr>
      <vt:lpstr>Gungsuh</vt:lpstr>
      <vt:lpstr>Tahoma</vt:lpstr>
      <vt:lpstr>Lucida Sans</vt:lpstr>
      <vt:lpstr>Default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EGAD! Ideas - www.egadideas.com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WWTBAM</dc:title>
  <dc:creator>Christopher Fane</dc:creator>
  <cp:lastModifiedBy>J-Pierre</cp:lastModifiedBy>
  <cp:revision>79</cp:revision>
  <dcterms:created xsi:type="dcterms:W3CDTF">2000-02-27T01:55:03Z</dcterms:created>
  <dcterms:modified xsi:type="dcterms:W3CDTF">2013-01-06T20:10:34Z</dcterms:modified>
</cp:coreProperties>
</file>