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202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200" y="250826"/>
            <a:ext cx="698499" cy="87756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6200" y="247651"/>
            <a:ext cx="6781797" cy="698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6200" y="8353425"/>
            <a:ext cx="6781797" cy="6984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159500" y="250826"/>
            <a:ext cx="698498" cy="88010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01699" y="1147840"/>
            <a:ext cx="4940298" cy="712563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044064" y="7155598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802" y="0"/>
                </a:lnTo>
              </a:path>
            </a:pathLst>
          </a:custGeom>
          <a:ln w="14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2044064" y="7155598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802" y="0"/>
                </a:lnTo>
              </a:path>
            </a:pathLst>
          </a:custGeom>
          <a:ln w="14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4F29AF-EBAC-4B04-8B73-5E9BC4D0F1F0}"/>
              </a:ext>
            </a:extLst>
          </p:cNvPr>
          <p:cNvSpPr/>
          <p:nvPr/>
        </p:nvSpPr>
        <p:spPr>
          <a:xfrm>
            <a:off x="457200" y="342900"/>
            <a:ext cx="5943600" cy="845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object 2"/>
          <p:cNvSpPr/>
          <p:nvPr/>
        </p:nvSpPr>
        <p:spPr>
          <a:xfrm>
            <a:off x="1371600" y="3505200"/>
            <a:ext cx="3886200" cy="4968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73C97CF-FF33-4A88-89E7-B7FEF3B89D82}"/>
              </a:ext>
            </a:extLst>
          </p:cNvPr>
          <p:cNvSpPr txBox="1"/>
          <p:nvPr/>
        </p:nvSpPr>
        <p:spPr>
          <a:xfrm>
            <a:off x="1371600" y="1219200"/>
            <a:ext cx="4419600" cy="203132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Magnolia Sky" pitchFamily="2" charset="0"/>
              </a:rPr>
              <a:t>Mon cahier </a:t>
            </a:r>
            <a:r>
              <a:rPr lang="fr-FR" sz="6600" dirty="0">
                <a:latin typeface="DJB Messy Amanda Goes Bold" panose="02000500000000000000" pitchFamily="2" charset="0"/>
              </a:rPr>
              <a:t>d’écriture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D6AE125-7FE2-4388-BF3A-77289216D3D4}"/>
              </a:ext>
            </a:extLst>
          </p:cNvPr>
          <p:cNvCxnSpPr/>
          <p:nvPr/>
        </p:nvCxnSpPr>
        <p:spPr>
          <a:xfrm>
            <a:off x="2647950" y="7315200"/>
            <a:ext cx="1828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4336CE68-9F48-42B4-9ADC-FB609C46ACAA}"/>
              </a:ext>
            </a:extLst>
          </p:cNvPr>
          <p:cNvCxnSpPr/>
          <p:nvPr/>
        </p:nvCxnSpPr>
        <p:spPr>
          <a:xfrm>
            <a:off x="2667000" y="7848600"/>
            <a:ext cx="1828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338EAC87-1263-4936-AEFE-CD0B3EEA6C74}"/>
              </a:ext>
            </a:extLst>
          </p:cNvPr>
          <p:cNvSpPr txBox="1"/>
          <p:nvPr/>
        </p:nvSpPr>
        <p:spPr>
          <a:xfrm>
            <a:off x="4114800" y="84317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cceseditionsscript" pitchFamily="2" charset="0"/>
              </a:rPr>
              <a:t>Année 2019 - 2020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2044064" y="7155598"/>
            <a:ext cx="2846070" cy="0"/>
          </a:xfrm>
          <a:custGeom>
            <a:avLst/>
            <a:gdLst/>
            <a:ahLst/>
            <a:cxnLst/>
            <a:rect l="l" t="t" r="r" b="b"/>
            <a:pathLst>
              <a:path w="2846070">
                <a:moveTo>
                  <a:pt x="0" y="0"/>
                </a:moveTo>
                <a:lnTo>
                  <a:pt x="2845802" y="0"/>
                </a:lnTo>
              </a:path>
            </a:pathLst>
          </a:custGeom>
          <a:ln w="14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4F29AF-EBAC-4B04-8B73-5E9BC4D0F1F0}"/>
              </a:ext>
            </a:extLst>
          </p:cNvPr>
          <p:cNvSpPr/>
          <p:nvPr/>
        </p:nvSpPr>
        <p:spPr>
          <a:xfrm>
            <a:off x="457200" y="342900"/>
            <a:ext cx="5943600" cy="8458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73C97CF-FF33-4A88-89E7-B7FEF3B89D82}"/>
              </a:ext>
            </a:extLst>
          </p:cNvPr>
          <p:cNvSpPr txBox="1"/>
          <p:nvPr/>
        </p:nvSpPr>
        <p:spPr>
          <a:xfrm>
            <a:off x="1371600" y="1219200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latin typeface="Magnolia Sky" pitchFamily="2" charset="0"/>
              </a:rPr>
              <a:t>Mon cahier </a:t>
            </a:r>
            <a:r>
              <a:rPr lang="fr-FR" sz="6600" dirty="0">
                <a:latin typeface="DJB Messy Amanda Goes Bold" panose="02000500000000000000" pitchFamily="2" charset="0"/>
              </a:rPr>
              <a:t>d’écriture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D6AE125-7FE2-4388-BF3A-77289216D3D4}"/>
              </a:ext>
            </a:extLst>
          </p:cNvPr>
          <p:cNvCxnSpPr/>
          <p:nvPr/>
        </p:nvCxnSpPr>
        <p:spPr>
          <a:xfrm>
            <a:off x="2647950" y="7315200"/>
            <a:ext cx="1828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4336CE68-9F48-42B4-9ADC-FB609C46ACAA}"/>
              </a:ext>
            </a:extLst>
          </p:cNvPr>
          <p:cNvCxnSpPr/>
          <p:nvPr/>
        </p:nvCxnSpPr>
        <p:spPr>
          <a:xfrm>
            <a:off x="2667000" y="7848600"/>
            <a:ext cx="1828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338EAC87-1263-4936-AEFE-CD0B3EEA6C74}"/>
              </a:ext>
            </a:extLst>
          </p:cNvPr>
          <p:cNvSpPr txBox="1"/>
          <p:nvPr/>
        </p:nvSpPr>
        <p:spPr>
          <a:xfrm>
            <a:off x="4133850" y="8443967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cceseditionsscript" pitchFamily="2" charset="0"/>
              </a:rPr>
              <a:t>Année 2019 - 2020</a:t>
            </a:r>
          </a:p>
        </p:txBody>
      </p:sp>
      <p:pic>
        <p:nvPicPr>
          <p:cNvPr id="4" name="Image 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A52E4D4F-6868-4014-BFC1-044713E94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064" y="3400425"/>
            <a:ext cx="3251836" cy="5031343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B2596E6-D6B2-4DD1-A05F-6460F91C64D0}"/>
              </a:ext>
            </a:extLst>
          </p:cNvPr>
          <p:cNvCxnSpPr>
            <a:cxnSpLocks/>
          </p:cNvCxnSpPr>
          <p:nvPr/>
        </p:nvCxnSpPr>
        <p:spPr>
          <a:xfrm>
            <a:off x="2667000" y="7155598"/>
            <a:ext cx="1905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790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14</Words>
  <Application>Microsoft Office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Acceseditionsscript</vt:lpstr>
      <vt:lpstr>Calibri</vt:lpstr>
      <vt:lpstr>DJB Messy Amanda Goes Bold</vt:lpstr>
      <vt:lpstr>Magnolia Sky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aurore fonteille</cp:lastModifiedBy>
  <cp:revision>3</cp:revision>
  <dcterms:created xsi:type="dcterms:W3CDTF">2019-08-06T17:26:38Z</dcterms:created>
  <dcterms:modified xsi:type="dcterms:W3CDTF">2019-08-06T17:46:44Z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2016-07-12T00:00:00Z</vt:filetime>
  </property>
  <property fmtid="{D5CDD505-2E9C-101B-9397-08002B2CF9AE}" pid="3" name="Creator">
    <vt:lpwstr>PowerPoint</vt:lpwstr>
  </property>
  <property fmtid="{D5CDD505-2E9C-101B-9397-08002B2CF9AE}" pid="4" name="LastSaved">
    <vt:filetime>2019-08-06T00:00:00Z</vt:filetime>
  </property>
</Properties>
</file>