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5" r:id="rId6"/>
    <p:sldId id="262" r:id="rId7"/>
    <p:sldId id="268" r:id="rId8"/>
    <p:sldId id="273" r:id="rId9"/>
    <p:sldId id="274" r:id="rId10"/>
    <p:sldId id="263" r:id="rId11"/>
    <p:sldId id="269" r:id="rId12"/>
    <p:sldId id="270" r:id="rId13"/>
    <p:sldId id="277" r:id="rId14"/>
    <p:sldId id="260" r:id="rId15"/>
    <p:sldId id="276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3669" autoAdjust="0"/>
  </p:normalViewPr>
  <p:slideViewPr>
    <p:cSldViewPr>
      <p:cViewPr>
        <p:scale>
          <a:sx n="100" d="100"/>
          <a:sy n="100" d="100"/>
        </p:scale>
        <p:origin x="-72" y="20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4A64-6043-4AF7-A74C-5E376E348598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2BC01-4922-449A-8B0B-01708C328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8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BC01-4922-449A-8B0B-01708C3286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6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5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1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16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0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0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95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4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6DFD-CDF2-4E5D-B9A6-D8ECE8294557}" type="datetimeFigureOut">
              <a:rPr lang="fr-FR" smtClean="0"/>
              <a:t>01/02/2013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7EDB-59A8-4D9D-8358-F3560A63F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Classes de découverte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63007" y="2276872"/>
            <a:ext cx="481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CHAMPAGNEUX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UNE CHAMBRE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124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UN LIT </a:t>
            </a:r>
            <a:r>
              <a:rPr lang="fr-FR" dirty="0" smtClean="0"/>
              <a:t>(je parie que vous aviez deviné!)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17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VA POUVOIR RANGER SES AFFAIRES 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4715" y="2007049"/>
            <a:ext cx="4752530" cy="3708000"/>
          </a:xfrm>
        </p:spPr>
      </p:pic>
    </p:spTree>
    <p:extLst>
      <p:ext uri="{BB962C8B-B14F-4D97-AF65-F5344CB8AC3E}">
        <p14:creationId xmlns:p14="http://schemas.microsoft.com/office/powerpoint/2010/main" val="34724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ET MÊME QUE,DES FOIS, ON MANGE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63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JOURNEE-TYPE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7h30-9h : lever échelonné, petit déjeuner, activités d’accueil.</a:t>
            </a:r>
          </a:p>
          <a:p>
            <a:r>
              <a:rPr lang="fr-FR" dirty="0" smtClean="0"/>
              <a:t>9h-10h : rangement du chalet, toilette, habillage.</a:t>
            </a:r>
          </a:p>
          <a:p>
            <a:r>
              <a:rPr lang="fr-FR" dirty="0" smtClean="0"/>
              <a:t>10h-12h15 : activités.</a:t>
            </a:r>
          </a:p>
          <a:p>
            <a:r>
              <a:rPr lang="fr-FR" dirty="0" smtClean="0"/>
              <a:t>12h15-13h : repas.</a:t>
            </a:r>
          </a:p>
          <a:p>
            <a:r>
              <a:rPr lang="fr-FR" dirty="0" smtClean="0"/>
              <a:t>13h-14h : temps calme.</a:t>
            </a:r>
          </a:p>
          <a:p>
            <a:r>
              <a:rPr lang="fr-FR" dirty="0" smtClean="0"/>
              <a:t>14h-16h30 : activités + goûter.</a:t>
            </a:r>
          </a:p>
          <a:p>
            <a:r>
              <a:rPr lang="fr-FR" dirty="0" smtClean="0"/>
              <a:t>16h30-17h30 : </a:t>
            </a:r>
            <a:r>
              <a:rPr lang="fr-FR" smtClean="0"/>
              <a:t>temps </a:t>
            </a:r>
            <a:r>
              <a:rPr lang="fr-FR" smtClean="0"/>
              <a:t>de classe</a:t>
            </a:r>
            <a:r>
              <a:rPr lang="fr-FR" dirty="0" smtClean="0"/>
              <a:t>.</a:t>
            </a:r>
          </a:p>
          <a:p>
            <a:r>
              <a:rPr lang="fr-FR" dirty="0" smtClean="0"/>
              <a:t>17h30-19h15 : douches.</a:t>
            </a:r>
          </a:p>
          <a:p>
            <a:r>
              <a:rPr lang="fr-FR" dirty="0" smtClean="0"/>
              <a:t>19h15-20h : repas</a:t>
            </a:r>
          </a:p>
          <a:p>
            <a:r>
              <a:rPr lang="fr-FR" dirty="0" smtClean="0"/>
              <a:t>20h-21h15 : veillée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8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DONC,VOICI CE QUI VOUS ATTEND,MAIS…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700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VOUS AURIEZ PU VENIR EN DECEMBRE !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410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PROPRIETE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DE LA VILLE DE VENISSIEUX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Située à 80 kms de Lyon (1h. De route).</a:t>
            </a:r>
          </a:p>
          <a:p>
            <a:r>
              <a:rPr lang="fr-FR" dirty="0" smtClean="0"/>
              <a:t>A la limite de 3 départements (Savoie, Isère, Ain).</a:t>
            </a:r>
          </a:p>
          <a:p>
            <a:r>
              <a:rPr lang="fr-FR" dirty="0" smtClean="0"/>
              <a:t>Un domaine de 11 hectares de bois et de prés.</a:t>
            </a:r>
          </a:p>
          <a:p>
            <a:r>
              <a:rPr lang="fr-FR" dirty="0" smtClean="0"/>
              <a:t>4 unités d’hébergement (les chalets), 1 de restauration (le château), 2 pour les activités (le R1 et le R2).</a:t>
            </a:r>
          </a:p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 smtClean="0"/>
              <a:t>employés permanents (1 directeur, 1 adjoint, 1cuisinière, </a:t>
            </a:r>
            <a:r>
              <a:rPr lang="fr-FR" dirty="0" smtClean="0"/>
              <a:t>3 </a:t>
            </a:r>
            <a:r>
              <a:rPr lang="fr-FR" dirty="0" smtClean="0"/>
              <a:t>agents d’entretien) + du personnel saisonnier (animateurs et agents d’entretien).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0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CHATEAU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11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UN CHALET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665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L’ORGANISATION DANS LE CHALET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2 couloirs : 1 pour les filles, l’autre pour les garçons.</a:t>
            </a:r>
          </a:p>
          <a:p>
            <a:r>
              <a:rPr lang="fr-FR" dirty="0" smtClean="0"/>
              <a:t>Dans chaque couloir, 1 chambre de 6 et 2 de 4.</a:t>
            </a:r>
          </a:p>
          <a:p>
            <a:r>
              <a:rPr lang="fr-FR" dirty="0" smtClean="0"/>
              <a:t>Chaque chambre a sa salle de bain et son armoire pour le linge.</a:t>
            </a:r>
          </a:p>
          <a:p>
            <a:r>
              <a:rPr lang="fr-FR" dirty="0" smtClean="0"/>
              <a:t>1 ou 2 chambres pour les adultes.</a:t>
            </a:r>
          </a:p>
          <a:p>
            <a:r>
              <a:rPr lang="fr-FR" dirty="0" smtClean="0"/>
              <a:t>1 mezzanine pour les temps de rassemblement. C’est là que dort l’animateur de nuit.</a:t>
            </a:r>
          </a:p>
          <a:p>
            <a:r>
              <a:rPr lang="fr-FR" dirty="0"/>
              <a:t>2</a:t>
            </a:r>
            <a:r>
              <a:rPr lang="fr-FR" dirty="0" smtClean="0"/>
              <a:t> armoires à l’entrée pour ranger les chaussures (on est en pantoufles dans le chalet).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L’INTERIEUR DU CHALET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943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MEZZANINE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60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COULOIR DES FILLES </a:t>
            </a:r>
            <a:r>
              <a:rPr lang="fr-FR" dirty="0" smtClean="0"/>
              <a:t>(ou des garçons)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4784" y="1971026"/>
            <a:ext cx="5323698" cy="4495230"/>
          </a:xfrm>
        </p:spPr>
      </p:pic>
    </p:spTree>
    <p:extLst>
      <p:ext uri="{BB962C8B-B14F-4D97-AF65-F5344CB8AC3E}">
        <p14:creationId xmlns:p14="http://schemas.microsoft.com/office/powerpoint/2010/main" val="30312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BLOC SANITAIRE </a:t>
            </a:r>
            <a:r>
              <a:rPr lang="fr-FR" dirty="0" smtClean="0"/>
              <a:t>(il y en a un par couloir)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064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310</Words>
  <Application>Microsoft Office PowerPoint</Application>
  <PresentationFormat>Affichage à l'écran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PROPRIETE DE LA VILLE DE VENISSIEUX</vt:lpstr>
      <vt:lpstr>LE CHATEAU</vt:lpstr>
      <vt:lpstr>UN CHALET</vt:lpstr>
      <vt:lpstr>L’ORGANISATION DANS LE CHALET</vt:lpstr>
      <vt:lpstr>L’INTERIEUR DU CHALET</vt:lpstr>
      <vt:lpstr>LA MEZZANINE</vt:lpstr>
      <vt:lpstr>LE COULOIR DES FILLES (ou des garçons)</vt:lpstr>
      <vt:lpstr>LE BLOC SANITAIRE (il y en a un par couloir)</vt:lpstr>
      <vt:lpstr>UNE CHAMBRE</vt:lpstr>
      <vt:lpstr>UN LIT (je parie que vous aviez deviné!)</vt:lpstr>
      <vt:lpstr>ON VA POUVOIR RANGER SES AFFAIRES !</vt:lpstr>
      <vt:lpstr>ET MÊME QUE,DES FOIS, ON MANGE</vt:lpstr>
      <vt:lpstr>LA JOURNEE-TYPE</vt:lpstr>
      <vt:lpstr>DONC,VOICI CE QUI VOUS ATTEND,MAIS…</vt:lpstr>
      <vt:lpstr>VOUS AURIEZ PU VENIR EN DECEMBRE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CHAMPAGNEUX</dc:title>
  <dc:creator>D.FERY</dc:creator>
  <cp:lastModifiedBy>D.FERY</cp:lastModifiedBy>
  <cp:revision>20</cp:revision>
  <dcterms:created xsi:type="dcterms:W3CDTF">2012-11-05T11:33:58Z</dcterms:created>
  <dcterms:modified xsi:type="dcterms:W3CDTF">2013-02-01T10:44:24Z</dcterms:modified>
</cp:coreProperties>
</file>