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437753-96F0-439F-88BF-457F0E2B6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864361-EF35-482F-943D-0CADEC68F1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FDB46C-3307-4985-8C19-72C5A0F5C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AA9490-3F2E-438C-A9A8-70123235A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E59D1B-DF08-4B46-948C-8C7BB9AC8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9935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14184-5E0D-4AB8-8C76-F04DBEA37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A7F1032-0B1A-4307-A429-507E6DC3D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9AC92A-3617-4211-9009-E15F07D59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35CA2E3-B432-4698-9C55-7FE053DBB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B8C8623-8D5C-4B0E-8364-16618535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5436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857C7A-FAA4-460C-9763-9653271AB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70D40EE-5609-4F6D-88D5-FD5DADDCC4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FB8B71-A165-4669-96D6-9D3A8A3DD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C7BB47-7351-411F-B58E-EA75368A5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49E1D0-5CC5-4989-AA3C-1D52F5F9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69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F4B62-E312-489C-AE01-52890C849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393ADFD-C82C-4A99-A214-C7C0E88E48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E8D0EA-C64F-4778-B888-3977ABFEC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FF2103-99B5-461D-9817-73A2DB86A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461D9B-B936-43BD-BF42-96CD29357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265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B79A4-EF05-43BC-9EBD-766F6F7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EB94AEF-55EE-49DA-91C1-7EBFDB59E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0B0639-6E82-41A9-95B4-0674307EC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3893DC-C3D3-4F43-8C66-201C1F72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599A42-23DA-4143-B085-8BC26981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999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6660F6-5C14-4684-847E-8A6AEABD2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0EF175-1F4B-4203-B783-BDADACA5E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A4ED12-358A-44D8-82CC-BD145A805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13794F-00AB-4599-ADCA-D6667E27B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F506B3-4ACF-49D3-A9BF-118FDCDE3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3522D5-7FBD-4422-818C-472CB2CD7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1988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003EF0-CB83-4A02-901B-6BB20C15ED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C87965-D1C1-46B1-A737-FC0C6DD5B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44F31A2-40D3-4F00-8322-2BB25DE30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E830AC7-FCFC-4D45-B716-EE4DEA76F0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5E9B46-EC5B-4A90-B58A-638DAEBD5A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3A61C2E-1074-4DDE-B605-30CBF21EF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1E9B4B3-8E5E-4CC4-BE59-49054FA85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6884AF7-393B-4AED-8085-22264E426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2046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146B51-75C1-4579-8C3E-FBFD1F059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C6EE62-1742-453A-8D12-14EA35090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D6934D-ACED-4A8E-B6CD-136253F40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10B17B-9354-4C84-AE95-2F0419D8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2831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9363B67-2C57-45D5-9679-CC9751D9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DD08204-F8A6-494B-A3BF-904CDADD8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3BD816B-5101-4A89-B842-267DB5D50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52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A5162C-31BC-4104-83C0-A90AD0E1B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007443A-8440-4356-B97B-2D3584F46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60BAC7-7021-41ED-A157-212195EA5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DB5B40E-AC4B-4863-8A4B-9D2DB9EE4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9025D5-CBF2-4AE1-95EA-22C30B064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97B0F85-B735-4AE6-9E16-E6C64E0B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903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7E110-6710-4C4D-86A5-C93B7018B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6BEB0D5-C227-4D7D-9A51-FF0735FC19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8FD957D-56D5-4B29-A26A-B8CD673F7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D95B180-AE62-4A4F-8980-68EBC1DB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886BCF-846C-4CA3-9341-CC8DA2AD14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9297A9-4E71-45F6-A178-F1ACDCF4C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39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F8FEFC-987D-411F-A837-F49080556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90482CC-9C4A-4904-82B1-ED565DEDB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BEBF0A8-9FE8-4465-89CC-30AC9C828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E2D32-FBED-46CA-9ED3-E6DE372A545D}" type="datetimeFigureOut">
              <a:rPr lang="fr-FR" smtClean="0"/>
              <a:t>09/07/2019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A05213-8EF7-4708-8653-656F3D0FA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59597-33BC-4E33-897A-8D483CE8C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5132-0AFE-421B-9AAB-9749921CCE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39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96342-1945-4D71-940A-8FC7DE438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049"/>
            <a:ext cx="9144000" cy="4403324"/>
          </a:xfrm>
        </p:spPr>
        <p:txBody>
          <a:bodyPr>
            <a:noAutofit/>
          </a:bodyPr>
          <a:lstStyle/>
          <a:p>
            <a:r>
              <a:rPr lang="fr-FR" sz="9600" dirty="0"/>
              <a:t>Des articles</a:t>
            </a:r>
            <a:br>
              <a:rPr lang="fr-FR" sz="9600" dirty="0"/>
            </a:br>
            <a:r>
              <a:rPr lang="fr-FR" sz="150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  <a:r>
              <a:rPr lang="fr-FR" sz="9600" dirty="0"/>
              <a:t> </a:t>
            </a:r>
            <a:r>
              <a:rPr lang="fr-FR" sz="9600" i="1" dirty="0"/>
              <a:t>ou</a:t>
            </a:r>
            <a:r>
              <a:rPr lang="fr-FR" sz="9600" dirty="0"/>
              <a:t> </a:t>
            </a:r>
            <a:r>
              <a:rPr lang="fr-FR" sz="150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344841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5B0ED0-F462-4CD8-BDC5-8929094AA612}"/>
              </a:ext>
            </a:extLst>
          </p:cNvPr>
          <p:cNvSpPr/>
          <p:nvPr/>
        </p:nvSpPr>
        <p:spPr>
          <a:xfrm>
            <a:off x="621437" y="381739"/>
            <a:ext cx="4873841" cy="39505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54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00035A-DCC4-4154-AEFC-768FAE226665}"/>
              </a:ext>
            </a:extLst>
          </p:cNvPr>
          <p:cNvSpPr/>
          <p:nvPr/>
        </p:nvSpPr>
        <p:spPr>
          <a:xfrm>
            <a:off x="6736217" y="381739"/>
            <a:ext cx="4873841" cy="3950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54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</p:txBody>
      </p:sp>
      <p:pic>
        <p:nvPicPr>
          <p:cNvPr id="7" name="Image 6" descr="Une image contenant meubles, fauteuil, chaise&#10;&#10;Description générée automatiquement">
            <a:extLst>
              <a:ext uri="{FF2B5EF4-FFF2-40B4-BE49-F238E27FC236}">
                <a16:creationId xmlns:a16="http://schemas.microsoft.com/office/drawing/2014/main" id="{59F9D3B3-3D71-4315-99E4-231197E68D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16" y="5213087"/>
            <a:ext cx="782308" cy="145686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C4C38C1-CE17-48E8-8488-30AB971731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6" y="5292547"/>
            <a:ext cx="392874" cy="1297940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68190B0-8321-4845-8151-07AF91F4328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810" y="5348816"/>
            <a:ext cx="887730" cy="12192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0BE3A8C-6059-4A16-A01A-63E19E27C1D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5997558"/>
            <a:ext cx="816610" cy="506717"/>
          </a:xfrm>
          <a:prstGeom prst="rect">
            <a:avLst/>
          </a:prstGeom>
        </p:spPr>
      </p:pic>
      <p:pic>
        <p:nvPicPr>
          <p:cNvPr id="17" name="Image 1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33D52AC-B49C-4A29-B96A-69312A18155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440" y="5796853"/>
            <a:ext cx="1234440" cy="810396"/>
          </a:xfrm>
          <a:prstGeom prst="rect">
            <a:avLst/>
          </a:prstGeom>
        </p:spPr>
      </p:pic>
      <p:pic>
        <p:nvPicPr>
          <p:cNvPr id="19" name="Image 1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3E409F4-6B50-43F1-A386-E519EDFB90C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75" y="5607581"/>
            <a:ext cx="1088634" cy="868680"/>
          </a:xfrm>
          <a:prstGeom prst="rect">
            <a:avLst/>
          </a:prstGeom>
        </p:spPr>
      </p:pic>
      <p:pic>
        <p:nvPicPr>
          <p:cNvPr id="21" name="Image 20" descr="Une image contenant objet&#10;&#10;Description générée automatiquement">
            <a:extLst>
              <a:ext uri="{FF2B5EF4-FFF2-40B4-BE49-F238E27FC236}">
                <a16:creationId xmlns:a16="http://schemas.microsoft.com/office/drawing/2014/main" id="{E808F1CE-7E7C-41D8-A6C5-99F2FACFB3D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025" y="5401371"/>
            <a:ext cx="925830" cy="120587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E640B5E6-AFFA-40C7-AC8B-685DAD36A4B4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000" y="5430291"/>
            <a:ext cx="978643" cy="117695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1E33BC15-6FE0-4E5A-B903-BAD91C584424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09" y="5147882"/>
            <a:ext cx="1384619" cy="12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1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1065 L 0.06029 -0.38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-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11111E-6 L 0.43294 -0.65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1" y="-3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49 -0.01481 L 0.33984 -0.494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61" y="-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-0.01614 -0.381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" y="-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-0.00301 L 0.42279 -0.3664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72" y="-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022E-16 L 0.28411 -0.602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6" y="-3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85185E-6 L 0.06419 -0.418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3" y="-2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96296E-6 L -0.4763 -0.645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15" y="-3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301 L -0.73268 -0.5791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41" y="-2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593F00B-7D25-42F4-9750-0634C743F6DC}"/>
              </a:ext>
            </a:extLst>
          </p:cNvPr>
          <p:cNvSpPr txBox="1"/>
          <p:nvPr/>
        </p:nvSpPr>
        <p:spPr>
          <a:xfrm>
            <a:off x="690880" y="314960"/>
            <a:ext cx="108102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Abadi" panose="020B0604020104020204" pitchFamily="34" charset="0"/>
              </a:rPr>
              <a:t>J’écris « </a:t>
            </a:r>
            <a:r>
              <a:rPr lang="fr-FR" sz="36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  <a:r>
              <a:rPr lang="fr-FR" sz="3600" dirty="0">
                <a:latin typeface="Abadi" panose="020B0604020104020204" pitchFamily="34" charset="0"/>
              </a:rPr>
              <a:t> » ou « </a:t>
            </a:r>
            <a:r>
              <a:rPr lang="fr-FR" sz="36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  <a:r>
              <a:rPr lang="fr-FR" sz="3600" dirty="0">
                <a:latin typeface="Abadi" panose="020B0604020104020204" pitchFamily="34" charset="0"/>
              </a:rPr>
              <a:t> »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18712-2800-4541-B061-CD1D767ED2FD}"/>
              </a:ext>
            </a:extLst>
          </p:cNvPr>
          <p:cNvSpPr txBox="1"/>
          <p:nvPr/>
        </p:nvSpPr>
        <p:spPr>
          <a:xfrm>
            <a:off x="995680" y="2030043"/>
            <a:ext cx="264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pirate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8591EC9-B021-408C-AE0A-84B56DCB28DF}"/>
              </a:ext>
            </a:extLst>
          </p:cNvPr>
          <p:cNvSpPr txBox="1"/>
          <p:nvPr/>
        </p:nvSpPr>
        <p:spPr>
          <a:xfrm>
            <a:off x="6258560" y="4467277"/>
            <a:ext cx="2621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tapi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A468827-4C28-46B8-B974-313B80AC6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840" y="4467276"/>
            <a:ext cx="2621280" cy="76944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B954EBB-3B41-4528-AD9A-4C18FC9A07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580" y="1803230"/>
            <a:ext cx="2379980" cy="123594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6B04E59-5AB3-47DE-9B4B-7CCB199AA628}"/>
              </a:ext>
            </a:extLst>
          </p:cNvPr>
          <p:cNvSpPr txBox="1"/>
          <p:nvPr/>
        </p:nvSpPr>
        <p:spPr>
          <a:xfrm>
            <a:off x="6238240" y="2042922"/>
            <a:ext cx="27384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tortu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EC386D9-536D-4E5E-A85A-ADAF4DE7C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80" y="3956050"/>
            <a:ext cx="1294665" cy="155702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3D7CFD0-15A8-4814-B29F-6CD2B55F7D00}"/>
              </a:ext>
            </a:extLst>
          </p:cNvPr>
          <p:cNvSpPr txBox="1"/>
          <p:nvPr/>
        </p:nvSpPr>
        <p:spPr>
          <a:xfrm>
            <a:off x="995680" y="4477436"/>
            <a:ext cx="2113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pul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l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4F29FBB-FF6B-48CD-9575-B7182ACCC3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80" y="1093569"/>
            <a:ext cx="1632133" cy="236982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CFFF005D-05D7-4470-8595-6B50C3B835FC}"/>
              </a:ext>
            </a:extLst>
          </p:cNvPr>
          <p:cNvSpPr txBox="1"/>
          <p:nvPr/>
        </p:nvSpPr>
        <p:spPr>
          <a:xfrm>
            <a:off x="1097280" y="2005703"/>
            <a:ext cx="95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6C539C6-1C59-45CB-A0CC-FBA36B0C6CD9}"/>
              </a:ext>
            </a:extLst>
          </p:cNvPr>
          <p:cNvSpPr txBox="1"/>
          <p:nvPr/>
        </p:nvSpPr>
        <p:spPr>
          <a:xfrm>
            <a:off x="1097280" y="4446657"/>
            <a:ext cx="95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8E15DA0-74F6-48F7-8519-8EB984EF352E}"/>
              </a:ext>
            </a:extLst>
          </p:cNvPr>
          <p:cNvSpPr txBox="1"/>
          <p:nvPr/>
        </p:nvSpPr>
        <p:spPr>
          <a:xfrm>
            <a:off x="6096000" y="1968487"/>
            <a:ext cx="1249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F70DE14-39D3-48D3-B161-1F76CBD99A3C}"/>
              </a:ext>
            </a:extLst>
          </p:cNvPr>
          <p:cNvSpPr txBox="1"/>
          <p:nvPr/>
        </p:nvSpPr>
        <p:spPr>
          <a:xfrm>
            <a:off x="6351474" y="4405720"/>
            <a:ext cx="908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</p:txBody>
      </p:sp>
    </p:spTree>
    <p:extLst>
      <p:ext uri="{BB962C8B-B14F-4D97-AF65-F5344CB8AC3E}">
        <p14:creationId xmlns:p14="http://schemas.microsoft.com/office/powerpoint/2010/main" val="101407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6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96342-1945-4D71-940A-8FC7DE438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77049"/>
            <a:ext cx="9144000" cy="4403324"/>
          </a:xfrm>
        </p:spPr>
        <p:txBody>
          <a:bodyPr>
            <a:noAutofit/>
          </a:bodyPr>
          <a:lstStyle/>
          <a:p>
            <a:r>
              <a:rPr lang="fr-FR" sz="9600" dirty="0"/>
              <a:t>Des articles</a:t>
            </a:r>
            <a:br>
              <a:rPr lang="fr-FR" sz="9600" dirty="0"/>
            </a:br>
            <a:r>
              <a:rPr lang="fr-FR" sz="150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  <a:r>
              <a:rPr lang="fr-FR" sz="9600" dirty="0"/>
              <a:t> </a:t>
            </a:r>
            <a:r>
              <a:rPr lang="fr-FR" sz="9600" i="1" dirty="0"/>
              <a:t>ou</a:t>
            </a:r>
            <a:r>
              <a:rPr lang="fr-FR" sz="9600" dirty="0"/>
              <a:t> </a:t>
            </a:r>
            <a:r>
              <a:rPr lang="fr-FR" sz="150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514026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45B0ED0-F462-4CD8-BDC5-8929094AA612}"/>
              </a:ext>
            </a:extLst>
          </p:cNvPr>
          <p:cNvSpPr/>
          <p:nvPr/>
        </p:nvSpPr>
        <p:spPr>
          <a:xfrm>
            <a:off x="621437" y="381739"/>
            <a:ext cx="4873841" cy="39505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54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300035A-DCC4-4154-AEFC-768FAE226665}"/>
              </a:ext>
            </a:extLst>
          </p:cNvPr>
          <p:cNvSpPr/>
          <p:nvPr/>
        </p:nvSpPr>
        <p:spPr>
          <a:xfrm>
            <a:off x="6736217" y="381739"/>
            <a:ext cx="4873841" cy="39505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54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pic>
        <p:nvPicPr>
          <p:cNvPr id="7" name="Image 6" descr="Une image contenant meubles, fauteuil, chaise&#10;&#10;Description générée automatiquement">
            <a:extLst>
              <a:ext uri="{FF2B5EF4-FFF2-40B4-BE49-F238E27FC236}">
                <a16:creationId xmlns:a16="http://schemas.microsoft.com/office/drawing/2014/main" id="{59F9D3B3-3D71-4315-99E4-231197E68DC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3216" y="5213087"/>
            <a:ext cx="782308" cy="1456860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C4C38C1-CE17-48E8-8488-30AB9717310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6" y="5292547"/>
            <a:ext cx="392874" cy="1297940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68190B0-8321-4845-8151-07AF91F43284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2810" y="5348816"/>
            <a:ext cx="887730" cy="1219200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30BE3A8C-6059-4A16-A01A-63E19E27C1D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6100" y="5997558"/>
            <a:ext cx="816610" cy="506717"/>
          </a:xfrm>
          <a:prstGeom prst="rect">
            <a:avLst/>
          </a:prstGeom>
        </p:spPr>
      </p:pic>
      <p:pic>
        <p:nvPicPr>
          <p:cNvPr id="17" name="Image 1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33D52AC-B49C-4A29-B96A-69312A18155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4440" y="5796853"/>
            <a:ext cx="1234440" cy="810396"/>
          </a:xfrm>
          <a:prstGeom prst="rect">
            <a:avLst/>
          </a:prstGeom>
        </p:spPr>
      </p:pic>
      <p:pic>
        <p:nvPicPr>
          <p:cNvPr id="19" name="Image 1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3E409F4-6B50-43F1-A386-E519EDFB90C5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75" y="5607581"/>
            <a:ext cx="1088634" cy="868680"/>
          </a:xfrm>
          <a:prstGeom prst="rect">
            <a:avLst/>
          </a:prstGeom>
        </p:spPr>
      </p:pic>
      <p:pic>
        <p:nvPicPr>
          <p:cNvPr id="21" name="Image 20" descr="Une image contenant objet&#10;&#10;Description générée automatiquement">
            <a:extLst>
              <a:ext uri="{FF2B5EF4-FFF2-40B4-BE49-F238E27FC236}">
                <a16:creationId xmlns:a16="http://schemas.microsoft.com/office/drawing/2014/main" id="{E808F1CE-7E7C-41D8-A6C5-99F2FACFB3D4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025" y="5401371"/>
            <a:ext cx="925830" cy="1205878"/>
          </a:xfrm>
          <a:prstGeom prst="rect">
            <a:avLst/>
          </a:prstGeom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E640B5E6-AFFA-40C7-AC8B-685DAD36A4B4}"/>
              </a:ext>
            </a:extLst>
          </p:cNvPr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9000" y="5430291"/>
            <a:ext cx="978643" cy="1176958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02F2800-F5FB-40E6-AB40-C028CDFAD928}"/>
              </a:ext>
            </a:extLst>
          </p:cNvPr>
          <p:cNvPicPr>
            <a:picLocks noChangeAspect="1"/>
          </p:cNvPicPr>
          <p:nvPr/>
        </p:nvPicPr>
        <p:blipFill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2309" y="5147882"/>
            <a:ext cx="1384619" cy="1297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84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3 -0.01065 L 0.06029 -0.3810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52" y="-18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11111E-6 L 0.43294 -0.6534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41" y="-32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049 -0.01481 L 0.33984 -0.4944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961" y="-2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3.7037E-6 L -0.01614 -0.38194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" y="-1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-0.00301 L 0.42279 -0.36644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72" y="-181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11022E-16 L 0.28411 -0.602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06" y="-30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1.85185E-6 L 0.06419 -0.418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3" y="-20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96296E-6 L -0.4763 -0.6458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815" y="-3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301 L -0.73268 -0.5791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41" y="-288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593F00B-7D25-42F4-9750-0634C743F6DC}"/>
              </a:ext>
            </a:extLst>
          </p:cNvPr>
          <p:cNvSpPr txBox="1"/>
          <p:nvPr/>
        </p:nvSpPr>
        <p:spPr>
          <a:xfrm>
            <a:off x="690880" y="314960"/>
            <a:ext cx="1081024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latin typeface="Abadi" panose="020B0604020104020204" pitchFamily="34" charset="0"/>
              </a:rPr>
              <a:t>J’écris « </a:t>
            </a:r>
            <a:r>
              <a:rPr lang="fr-FR" sz="36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  <a:r>
              <a:rPr lang="fr-FR" sz="3600" dirty="0">
                <a:latin typeface="Abadi" panose="020B0604020104020204" pitchFamily="34" charset="0"/>
              </a:rPr>
              <a:t> » ou « </a:t>
            </a:r>
            <a:r>
              <a:rPr lang="fr-FR" sz="36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  <a:r>
              <a:rPr lang="fr-FR" sz="3600" dirty="0">
                <a:latin typeface="Abadi" panose="020B0604020104020204" pitchFamily="34" charset="0"/>
              </a:rPr>
              <a:t> »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1718712-2800-4541-B061-CD1D767ED2FD}"/>
              </a:ext>
            </a:extLst>
          </p:cNvPr>
          <p:cNvSpPr txBox="1"/>
          <p:nvPr/>
        </p:nvSpPr>
        <p:spPr>
          <a:xfrm>
            <a:off x="995680" y="2030043"/>
            <a:ext cx="264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pirate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8591EC9-B021-408C-AE0A-84B56DCB28DF}"/>
              </a:ext>
            </a:extLst>
          </p:cNvPr>
          <p:cNvSpPr txBox="1"/>
          <p:nvPr/>
        </p:nvSpPr>
        <p:spPr>
          <a:xfrm>
            <a:off x="6258560" y="4467277"/>
            <a:ext cx="2621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tapi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s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0A468827-4C28-46B8-B974-313B80AC6E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9840" y="4467276"/>
            <a:ext cx="2621280" cy="76944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8B954EBB-3B41-4528-AD9A-4C18FC9A07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2580" y="1803230"/>
            <a:ext cx="2379980" cy="1235945"/>
          </a:xfrm>
          <a:prstGeom prst="rect">
            <a:avLst/>
          </a:prstGeom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F6B04E59-5AB3-47DE-9B4B-7CCB199AA628}"/>
              </a:ext>
            </a:extLst>
          </p:cNvPr>
          <p:cNvSpPr txBox="1"/>
          <p:nvPr/>
        </p:nvSpPr>
        <p:spPr>
          <a:xfrm>
            <a:off x="6238240" y="2042922"/>
            <a:ext cx="27384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tortu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1EC386D9-536D-4E5E-A85A-ADAF4DE7C9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80" y="3956050"/>
            <a:ext cx="1294665" cy="1557020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3D7CFD0-15A8-4814-B29F-6CD2B55F7D00}"/>
              </a:ext>
            </a:extLst>
          </p:cNvPr>
          <p:cNvSpPr txBox="1"/>
          <p:nvPr/>
        </p:nvSpPr>
        <p:spPr>
          <a:xfrm>
            <a:off x="995680" y="4477436"/>
            <a:ext cx="2113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>
                <a:latin typeface="Abadi" panose="020B0604020104020204" pitchFamily="34" charset="0"/>
              </a:rPr>
              <a:t>___ pul</a:t>
            </a:r>
            <a:r>
              <a:rPr lang="fr-FR" sz="4400" dirty="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l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E4F29FBB-FF6B-48CD-9575-B7182ACCC3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280" y="1093569"/>
            <a:ext cx="1632133" cy="2369820"/>
          </a:xfrm>
          <a:prstGeom prst="rect">
            <a:avLst/>
          </a:prstGeom>
        </p:spPr>
      </p:pic>
      <p:sp>
        <p:nvSpPr>
          <p:cNvPr id="19" name="ZoneTexte 18">
            <a:extLst>
              <a:ext uri="{FF2B5EF4-FFF2-40B4-BE49-F238E27FC236}">
                <a16:creationId xmlns:a16="http://schemas.microsoft.com/office/drawing/2014/main" id="{CFFF005D-05D7-4470-8595-6B50C3B835FC}"/>
              </a:ext>
            </a:extLst>
          </p:cNvPr>
          <p:cNvSpPr txBox="1"/>
          <p:nvPr/>
        </p:nvSpPr>
        <p:spPr>
          <a:xfrm>
            <a:off x="1097280" y="2005703"/>
            <a:ext cx="95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56C539C6-1C59-45CB-A0CC-FBA36B0C6CD9}"/>
              </a:ext>
            </a:extLst>
          </p:cNvPr>
          <p:cNvSpPr txBox="1"/>
          <p:nvPr/>
        </p:nvSpPr>
        <p:spPr>
          <a:xfrm>
            <a:off x="1097280" y="4446657"/>
            <a:ext cx="955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F8E15DA0-74F6-48F7-8519-8EB984EF352E}"/>
              </a:ext>
            </a:extLst>
          </p:cNvPr>
          <p:cNvSpPr txBox="1"/>
          <p:nvPr/>
        </p:nvSpPr>
        <p:spPr>
          <a:xfrm>
            <a:off x="6096000" y="1968487"/>
            <a:ext cx="12496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AF70DE14-39D3-48D3-B161-1F76CBD99A3C}"/>
              </a:ext>
            </a:extLst>
          </p:cNvPr>
          <p:cNvSpPr txBox="1"/>
          <p:nvPr/>
        </p:nvSpPr>
        <p:spPr>
          <a:xfrm>
            <a:off x="6351474" y="4405720"/>
            <a:ext cx="908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</p:txBody>
      </p:sp>
    </p:spTree>
    <p:extLst>
      <p:ext uri="{BB962C8B-B14F-4D97-AF65-F5344CB8AC3E}">
        <p14:creationId xmlns:p14="http://schemas.microsoft.com/office/powerpoint/2010/main" val="3163125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  <p:bldP spid="16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896342-1945-4D71-940A-8FC7DE438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6320" y="536409"/>
            <a:ext cx="10393680" cy="4403324"/>
          </a:xfrm>
        </p:spPr>
        <p:txBody>
          <a:bodyPr>
            <a:noAutofit/>
          </a:bodyPr>
          <a:lstStyle/>
          <a:p>
            <a:r>
              <a:rPr lang="fr-FR" sz="9600" b="1" dirty="0"/>
              <a:t>Des articles</a:t>
            </a:r>
            <a:br>
              <a:rPr lang="fr-FR" sz="9600" b="1" dirty="0"/>
            </a:br>
            <a:br>
              <a:rPr lang="fr-FR" sz="9600" dirty="0"/>
            </a:br>
            <a:r>
              <a:rPr lang="fr-FR" sz="9600" dirty="0">
                <a:solidFill>
                  <a:srgbClr val="0070C0"/>
                </a:solidFill>
                <a:latin typeface="Abadi" panose="020B0604020104020204" pitchFamily="34" charset="0"/>
              </a:rPr>
              <a:t>le </a:t>
            </a:r>
            <a:r>
              <a:rPr lang="fr-FR" sz="9600" dirty="0">
                <a:latin typeface="Abadi" panose="020B0604020104020204" pitchFamily="34" charset="0"/>
              </a:rPr>
              <a:t>/</a:t>
            </a:r>
            <a:r>
              <a:rPr lang="fr-FR" sz="9600" dirty="0">
                <a:solidFill>
                  <a:srgbClr val="0070C0"/>
                </a:solidFill>
                <a:latin typeface="Abadi" panose="020B0604020104020204" pitchFamily="34" charset="0"/>
              </a:rPr>
              <a:t> un </a:t>
            </a:r>
            <a:r>
              <a:rPr lang="fr-FR" sz="9600" dirty="0"/>
              <a:t> </a:t>
            </a:r>
            <a:r>
              <a:rPr lang="fr-FR" sz="9600" i="1" dirty="0"/>
              <a:t>ou</a:t>
            </a:r>
            <a:r>
              <a:rPr lang="fr-FR" sz="9600" dirty="0"/>
              <a:t>  </a:t>
            </a:r>
            <a:r>
              <a:rPr lang="fr-FR" sz="9600" dirty="0">
                <a:solidFill>
                  <a:srgbClr val="FF0066"/>
                </a:solidFill>
                <a:latin typeface="Abadi" panose="020B0604020104020204" pitchFamily="34" charset="0"/>
              </a:rPr>
              <a:t>la </a:t>
            </a:r>
            <a:r>
              <a:rPr lang="fr-FR" sz="9600" dirty="0">
                <a:latin typeface="Abadi" panose="020B0604020104020204" pitchFamily="34" charset="0"/>
              </a:rPr>
              <a:t>/</a:t>
            </a:r>
            <a:r>
              <a:rPr lang="fr-FR" sz="9600" dirty="0">
                <a:solidFill>
                  <a:srgbClr val="FF0066"/>
                </a:solidFill>
                <a:latin typeface="Abadi" panose="020B0604020104020204" pitchFamily="34" charset="0"/>
              </a:rPr>
              <a:t> une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1265337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0E28E1B6-873A-4A77-8133-CA9DCC1C6C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680" y="686163"/>
            <a:ext cx="2329925" cy="148336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F235FD92-DCDA-4BD0-9C6A-6BDE5C4EC87D}"/>
              </a:ext>
            </a:extLst>
          </p:cNvPr>
          <p:cNvSpPr txBox="1"/>
          <p:nvPr/>
        </p:nvSpPr>
        <p:spPr>
          <a:xfrm>
            <a:off x="9085580" y="3098800"/>
            <a:ext cx="2598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por</a:t>
            </a:r>
            <a:r>
              <a:rPr lang="fr-FR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F25DD67-2E55-475B-B116-9B1E743E4750}"/>
              </a:ext>
            </a:extLst>
          </p:cNvPr>
          <p:cNvSpPr txBox="1"/>
          <p:nvPr/>
        </p:nvSpPr>
        <p:spPr>
          <a:xfrm>
            <a:off x="759460" y="0"/>
            <a:ext cx="1828800" cy="656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C1C44E-DA59-4C42-AAC1-22A99876DD93}"/>
              </a:ext>
            </a:extLst>
          </p:cNvPr>
          <p:cNvSpPr txBox="1"/>
          <p:nvPr/>
        </p:nvSpPr>
        <p:spPr>
          <a:xfrm>
            <a:off x="3089166" y="3108960"/>
            <a:ext cx="2346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tarte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8237B0-3B03-4EE0-83D9-5E73F397F790}"/>
              </a:ext>
            </a:extLst>
          </p:cNvPr>
          <p:cNvSpPr txBox="1"/>
          <p:nvPr/>
        </p:nvSpPr>
        <p:spPr>
          <a:xfrm>
            <a:off x="6772910" y="0"/>
            <a:ext cx="1828800" cy="656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8A60797-32B5-4361-91DC-F28B983EF6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999" y="472819"/>
            <a:ext cx="3067581" cy="2167890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5BFEA4A9-CC10-40AE-A28D-8F4A37A71ABA}"/>
              </a:ext>
            </a:extLst>
          </p:cNvPr>
          <p:cNvSpPr/>
          <p:nvPr/>
        </p:nvSpPr>
        <p:spPr>
          <a:xfrm>
            <a:off x="744750" y="1952170"/>
            <a:ext cx="1734289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87DCC3EF-A129-4659-92B8-952EE36B7CF0}"/>
              </a:ext>
            </a:extLst>
          </p:cNvPr>
          <p:cNvSpPr/>
          <p:nvPr/>
        </p:nvSpPr>
        <p:spPr>
          <a:xfrm>
            <a:off x="660401" y="5203370"/>
            <a:ext cx="1148080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33BA0EE6-341E-4CBF-8AE2-7C4C69258DE0}"/>
              </a:ext>
            </a:extLst>
          </p:cNvPr>
          <p:cNvSpPr/>
          <p:nvPr/>
        </p:nvSpPr>
        <p:spPr>
          <a:xfrm>
            <a:off x="6535950" y="292613"/>
            <a:ext cx="1734289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54D7783E-5781-484C-B1A5-CD9255C3411B}"/>
              </a:ext>
            </a:extLst>
          </p:cNvPr>
          <p:cNvSpPr/>
          <p:nvPr/>
        </p:nvSpPr>
        <p:spPr>
          <a:xfrm>
            <a:off x="6634481" y="3598668"/>
            <a:ext cx="1148080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134ED15E-86CE-417B-B6EF-7D9BB24ECFA7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2369118" y="3098800"/>
            <a:ext cx="720048" cy="610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9C1D4FBE-1DD4-423F-81EF-548838A302F8}"/>
              </a:ext>
            </a:extLst>
          </p:cNvPr>
          <p:cNvCxnSpPr>
            <a:cxnSpLocks/>
          </p:cNvCxnSpPr>
          <p:nvPr/>
        </p:nvCxnSpPr>
        <p:spPr>
          <a:xfrm flipV="1">
            <a:off x="1808481" y="4104640"/>
            <a:ext cx="1280685" cy="17272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32A39656-C485-4F07-A0A4-28D8F869D8C1}"/>
              </a:ext>
            </a:extLst>
          </p:cNvPr>
          <p:cNvCxnSpPr>
            <a:cxnSpLocks/>
          </p:cNvCxnSpPr>
          <p:nvPr/>
        </p:nvCxnSpPr>
        <p:spPr>
          <a:xfrm flipV="1">
            <a:off x="7782561" y="3850640"/>
            <a:ext cx="1303019" cy="4586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DB89285E-316D-4FE0-8456-25B4EACE40B2}"/>
              </a:ext>
            </a:extLst>
          </p:cNvPr>
          <p:cNvCxnSpPr>
            <a:cxnSpLocks/>
          </p:cNvCxnSpPr>
          <p:nvPr/>
        </p:nvCxnSpPr>
        <p:spPr>
          <a:xfrm>
            <a:off x="8192136" y="1301352"/>
            <a:ext cx="972184" cy="21026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62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500"/>
                            </p:stCondLst>
                            <p:childTnLst>
                              <p:par>
                                <p:cTn id="6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235FD92-DCDA-4BD0-9C6A-6BDE5C4EC87D}"/>
              </a:ext>
            </a:extLst>
          </p:cNvPr>
          <p:cNvSpPr txBox="1"/>
          <p:nvPr/>
        </p:nvSpPr>
        <p:spPr>
          <a:xfrm>
            <a:off x="9085580" y="3098800"/>
            <a:ext cx="2598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lettre</a:t>
            </a:r>
            <a:endParaRPr lang="fr-FR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F25DD67-2E55-475B-B116-9B1E743E4750}"/>
              </a:ext>
            </a:extLst>
          </p:cNvPr>
          <p:cNvSpPr txBox="1"/>
          <p:nvPr/>
        </p:nvSpPr>
        <p:spPr>
          <a:xfrm>
            <a:off x="759460" y="0"/>
            <a:ext cx="1828800" cy="656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B1C1C44E-DA59-4C42-AAC1-22A99876DD93}"/>
              </a:ext>
            </a:extLst>
          </p:cNvPr>
          <p:cNvSpPr txBox="1"/>
          <p:nvPr/>
        </p:nvSpPr>
        <p:spPr>
          <a:xfrm>
            <a:off x="3089166" y="3108960"/>
            <a:ext cx="2346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dirty="0"/>
              <a:t>ra</a:t>
            </a:r>
            <a:r>
              <a:rPr lang="fr-FR" sz="7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A48237B0-3B03-4EE0-83D9-5E73F397F790}"/>
              </a:ext>
            </a:extLst>
          </p:cNvPr>
          <p:cNvSpPr txBox="1"/>
          <p:nvPr/>
        </p:nvSpPr>
        <p:spPr>
          <a:xfrm>
            <a:off x="6772910" y="0"/>
            <a:ext cx="1828800" cy="6565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un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une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0070C0"/>
                </a:solidFill>
                <a:latin typeface="Abadi" panose="020B0604020104020204" pitchFamily="34" charset="0"/>
              </a:rPr>
              <a:t>le</a:t>
            </a:r>
          </a:p>
          <a:p>
            <a:pPr>
              <a:lnSpc>
                <a:spcPct val="150000"/>
              </a:lnSpc>
            </a:pPr>
            <a:r>
              <a:rPr lang="fr-FR" sz="7200" dirty="0">
                <a:solidFill>
                  <a:srgbClr val="FF0066"/>
                </a:solidFill>
                <a:latin typeface="Abadi" panose="020B0604020104020204" pitchFamily="34" charset="0"/>
              </a:rPr>
              <a:t>la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B4636CE-BFE8-4E09-A669-0363E88F1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3444" y="688041"/>
            <a:ext cx="2644555" cy="1608119"/>
          </a:xfrm>
          <a:prstGeom prst="rect">
            <a:avLst/>
          </a:prstGeom>
        </p:spPr>
      </p:pic>
      <p:sp>
        <p:nvSpPr>
          <p:cNvPr id="10" name="Ellipse 9">
            <a:extLst>
              <a:ext uri="{FF2B5EF4-FFF2-40B4-BE49-F238E27FC236}">
                <a16:creationId xmlns:a16="http://schemas.microsoft.com/office/drawing/2014/main" id="{D18C88BA-3E20-492F-815E-E2BDA4F991AD}"/>
              </a:ext>
            </a:extLst>
          </p:cNvPr>
          <p:cNvSpPr/>
          <p:nvPr/>
        </p:nvSpPr>
        <p:spPr>
          <a:xfrm>
            <a:off x="508000" y="317651"/>
            <a:ext cx="1734289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8AE02148-EA68-4029-80C6-CA1D77EE12AD}"/>
              </a:ext>
            </a:extLst>
          </p:cNvPr>
          <p:cNvSpPr/>
          <p:nvPr/>
        </p:nvSpPr>
        <p:spPr>
          <a:xfrm>
            <a:off x="606531" y="3623706"/>
            <a:ext cx="1148080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FDB3CA6D-F191-4A54-811C-F40318281CD6}"/>
              </a:ext>
            </a:extLst>
          </p:cNvPr>
          <p:cNvCxnSpPr>
            <a:cxnSpLocks/>
          </p:cNvCxnSpPr>
          <p:nvPr/>
        </p:nvCxnSpPr>
        <p:spPr>
          <a:xfrm flipV="1">
            <a:off x="1754611" y="3875678"/>
            <a:ext cx="1303019" cy="4586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80055452-F826-4BCD-9F16-44A092FAABB3}"/>
              </a:ext>
            </a:extLst>
          </p:cNvPr>
          <p:cNvCxnSpPr>
            <a:cxnSpLocks/>
          </p:cNvCxnSpPr>
          <p:nvPr/>
        </p:nvCxnSpPr>
        <p:spPr>
          <a:xfrm>
            <a:off x="2164186" y="1326390"/>
            <a:ext cx="972184" cy="21026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>
            <a:extLst>
              <a:ext uri="{FF2B5EF4-FFF2-40B4-BE49-F238E27FC236}">
                <a16:creationId xmlns:a16="http://schemas.microsoft.com/office/drawing/2014/main" id="{942C8B5D-3166-4358-AE68-547B6F1D9DA2}"/>
              </a:ext>
            </a:extLst>
          </p:cNvPr>
          <p:cNvSpPr/>
          <p:nvPr/>
        </p:nvSpPr>
        <p:spPr>
          <a:xfrm>
            <a:off x="6741164" y="1921690"/>
            <a:ext cx="1734289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611A319D-2E95-4A7F-B09B-8D51FB320867}"/>
              </a:ext>
            </a:extLst>
          </p:cNvPr>
          <p:cNvSpPr/>
          <p:nvPr/>
        </p:nvSpPr>
        <p:spPr>
          <a:xfrm>
            <a:off x="6656815" y="5172890"/>
            <a:ext cx="1148080" cy="148336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2A157279-69C6-421F-A502-5A7538B1E1FD}"/>
              </a:ext>
            </a:extLst>
          </p:cNvPr>
          <p:cNvCxnSpPr>
            <a:cxnSpLocks/>
          </p:cNvCxnSpPr>
          <p:nvPr/>
        </p:nvCxnSpPr>
        <p:spPr>
          <a:xfrm>
            <a:off x="8365532" y="3068320"/>
            <a:ext cx="720048" cy="610325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C59941D7-6F6C-4430-BB06-C0401DD6F7AC}"/>
              </a:ext>
            </a:extLst>
          </p:cNvPr>
          <p:cNvCxnSpPr>
            <a:cxnSpLocks/>
          </p:cNvCxnSpPr>
          <p:nvPr/>
        </p:nvCxnSpPr>
        <p:spPr>
          <a:xfrm flipV="1">
            <a:off x="7804895" y="4074160"/>
            <a:ext cx="1280685" cy="17272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Image 18" descr="Une image contenant texte&#10;&#10;Description générée automatiquement">
            <a:extLst>
              <a:ext uri="{FF2B5EF4-FFF2-40B4-BE49-F238E27FC236}">
                <a16:creationId xmlns:a16="http://schemas.microsoft.com/office/drawing/2014/main" id="{92B861C5-C591-45AA-91B6-1EDF7A7D27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280" y="221465"/>
            <a:ext cx="2461260" cy="254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7065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10" grpId="0" animBg="1"/>
      <p:bldP spid="11" grpId="0" animBg="1"/>
      <p:bldP spid="14" grpId="0" animBg="1"/>
      <p:bldP spid="15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58</Words>
  <Application>Microsoft Office PowerPoint</Application>
  <PresentationFormat>Grand écran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Abadi</vt:lpstr>
      <vt:lpstr>Arial</vt:lpstr>
      <vt:lpstr>Calibri</vt:lpstr>
      <vt:lpstr>Calibri Light</vt:lpstr>
      <vt:lpstr>Thème Office</vt:lpstr>
      <vt:lpstr>Des articles un ou une</vt:lpstr>
      <vt:lpstr>Présentation PowerPoint</vt:lpstr>
      <vt:lpstr>Présentation PowerPoint</vt:lpstr>
      <vt:lpstr>Des articles le ou la</vt:lpstr>
      <vt:lpstr>Présentation PowerPoint</vt:lpstr>
      <vt:lpstr>Présentation PowerPoint</vt:lpstr>
      <vt:lpstr>Des articles  le / un  ou  la / une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 articles un ou une</dc:title>
  <dc:creator>Véronique Lacour</dc:creator>
  <cp:lastModifiedBy>Véronique Lacour</cp:lastModifiedBy>
  <cp:revision>7</cp:revision>
  <dcterms:created xsi:type="dcterms:W3CDTF">2018-12-30T08:01:45Z</dcterms:created>
  <dcterms:modified xsi:type="dcterms:W3CDTF">2019-07-09T14:08:28Z</dcterms:modified>
</cp:coreProperties>
</file>