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76200"/>
            <a:ext cx="7696200" cy="838200"/>
          </a:xfrm>
        </p:spPr>
        <p:txBody>
          <a:bodyPr/>
          <a:lstStyle/>
          <a:p>
            <a:r>
              <a:rPr lang="fr-FR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Problèmes d’allumettes</a:t>
            </a:r>
            <a:endParaRPr lang="fr-FR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81000" y="1066800"/>
            <a:ext cx="8305800" cy="762000"/>
          </a:xfrm>
        </p:spPr>
        <p:txBody>
          <a:bodyPr>
            <a:normAutofit fontScale="70000" lnSpcReduction="20000"/>
          </a:bodyPr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Diaporama avec une série de problèmes (avec solutions) autour de problèmes essais erreurs avec des allumettes. 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" name="Ellipse 3"/>
          <p:cNvSpPr/>
          <p:nvPr/>
        </p:nvSpPr>
        <p:spPr>
          <a:xfrm>
            <a:off x="8077200" y="304800"/>
            <a:ext cx="762000" cy="381000"/>
          </a:xfrm>
          <a:prstGeom prst="ellipse">
            <a:avLst/>
          </a:prstGeom>
          <a:gradFill flip="none" rotWithShape="1">
            <a:gsLst>
              <a:gs pos="0">
                <a:schemeClr val="accent4">
                  <a:tint val="66000"/>
                  <a:satMod val="160000"/>
                </a:schemeClr>
              </a:gs>
              <a:gs pos="50000">
                <a:schemeClr val="accent4">
                  <a:tint val="44500"/>
                  <a:satMod val="160000"/>
                </a:schemeClr>
              </a:gs>
              <a:gs pos="100000">
                <a:schemeClr val="accent4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  <a:latin typeface="Comic Sans MS" pitchFamily="66" charset="0"/>
              </a:rPr>
              <a:t>CE2</a:t>
            </a:r>
            <a:endParaRPr lang="fr-FR" sz="1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981200"/>
            <a:ext cx="6372170" cy="1573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648200"/>
            <a:ext cx="5485737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avec flèche 5"/>
          <p:cNvCxnSpPr/>
          <p:nvPr/>
        </p:nvCxnSpPr>
        <p:spPr>
          <a:xfrm>
            <a:off x="4038600" y="3733800"/>
            <a:ext cx="0" cy="762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5532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/>
          <a:lstStyle/>
          <a:p>
            <a:r>
              <a:rPr lang="fr-FR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Problème N°2</a:t>
            </a:r>
            <a:endParaRPr lang="fr-FR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371600"/>
            <a:ext cx="2057400" cy="3042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ous-titre 2"/>
          <p:cNvSpPr txBox="1">
            <a:spLocks/>
          </p:cNvSpPr>
          <p:nvPr/>
        </p:nvSpPr>
        <p:spPr>
          <a:xfrm>
            <a:off x="3352800" y="1752600"/>
            <a:ext cx="5334000" cy="18260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dirty="0" smtClean="0">
                <a:latin typeface="Comic Sans MS" pitchFamily="66" charset="0"/>
              </a:rPr>
              <a:t>En bougeant seulement deux allumettes on enlève la noisettes de la pelle</a:t>
            </a:r>
            <a:endParaRPr lang="fr-FR" b="1" dirty="0">
              <a:latin typeface="Comic Sans MS" pitchFamily="66" charset="0"/>
            </a:endParaRPr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2895600" y="3810000"/>
            <a:ext cx="1143000" cy="685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578629"/>
            <a:ext cx="3914775" cy="288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Sous-titre 2"/>
          <p:cNvSpPr txBox="1">
            <a:spLocks/>
          </p:cNvSpPr>
          <p:nvPr/>
        </p:nvSpPr>
        <p:spPr>
          <a:xfrm>
            <a:off x="381000" y="6159904"/>
            <a:ext cx="2743200" cy="304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200" b="1" u="sng" dirty="0">
                <a:latin typeface="Comic Sans MS" pitchFamily="66" charset="0"/>
              </a:rPr>
              <a:t>Source : </a:t>
            </a:r>
            <a:r>
              <a:rPr lang="fr-FR" sz="1200" dirty="0">
                <a:latin typeface="Comic Sans MS" pitchFamily="66" charset="0"/>
              </a:rPr>
              <a:t>http://www.jlsigrist.com/</a:t>
            </a:r>
          </a:p>
        </p:txBody>
      </p:sp>
    </p:spTree>
    <p:extLst>
      <p:ext uri="{BB962C8B-B14F-4D97-AF65-F5344CB8AC3E}">
        <p14:creationId xmlns:p14="http://schemas.microsoft.com/office/powerpoint/2010/main" val="117424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Problème </a:t>
            </a:r>
            <a:r>
              <a:rPr lang="fr-FR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N°3</a:t>
            </a:r>
            <a:endParaRPr lang="fr-F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706032"/>
            <a:ext cx="4523847" cy="2180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5562600" y="1905000"/>
            <a:ext cx="32766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b="1" dirty="0" smtClean="0">
                <a:latin typeface="Comic Sans MS" pitchFamily="66" charset="0"/>
              </a:rPr>
              <a:t>Déplace une allumette pour rétablir l’égalité</a:t>
            </a:r>
            <a:endParaRPr lang="fr-FR" sz="3200" b="1" dirty="0">
              <a:latin typeface="Comic Sans MS" pitchFamily="66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8654" y="4876800"/>
            <a:ext cx="3619071" cy="166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Connecteur droit avec flèche 6"/>
          <p:cNvCxnSpPr/>
          <p:nvPr/>
        </p:nvCxnSpPr>
        <p:spPr>
          <a:xfrm>
            <a:off x="2895600" y="3810000"/>
            <a:ext cx="1447800" cy="1295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2272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Problème </a:t>
            </a:r>
            <a:r>
              <a:rPr lang="fr-FR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N°4</a:t>
            </a:r>
            <a:endParaRPr lang="fr-F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1905000"/>
            <a:ext cx="4740729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5562600" y="1905000"/>
            <a:ext cx="32766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b="1" dirty="0" smtClean="0">
                <a:latin typeface="Comic Sans MS" pitchFamily="66" charset="0"/>
              </a:rPr>
              <a:t>Déplace une allumette pour rétablir l’égalité</a:t>
            </a:r>
            <a:endParaRPr lang="fr-FR" sz="3200" b="1" dirty="0">
              <a:latin typeface="Comic Sans MS" pitchFamily="66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2960" y="4800600"/>
            <a:ext cx="397764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Connecteur droit avec flèche 6"/>
          <p:cNvCxnSpPr/>
          <p:nvPr/>
        </p:nvCxnSpPr>
        <p:spPr>
          <a:xfrm>
            <a:off x="2895600" y="3810000"/>
            <a:ext cx="1447800" cy="1295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8474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Problème </a:t>
            </a:r>
            <a:r>
              <a:rPr lang="fr-FR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N°5</a:t>
            </a:r>
            <a:endParaRPr lang="fr-F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52600"/>
            <a:ext cx="5048250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9900" y="1623218"/>
            <a:ext cx="3498850" cy="2316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Connecteur droit avec flèche 6"/>
          <p:cNvCxnSpPr/>
          <p:nvPr/>
        </p:nvCxnSpPr>
        <p:spPr>
          <a:xfrm>
            <a:off x="2895600" y="3810000"/>
            <a:ext cx="1447800" cy="1295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4628" y="4800600"/>
            <a:ext cx="3770698" cy="166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6744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Problème </a:t>
            </a:r>
            <a:r>
              <a:rPr lang="fr-FR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N°6</a:t>
            </a:r>
            <a:endParaRPr lang="fr-F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76400"/>
            <a:ext cx="4343400" cy="1827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692462"/>
            <a:ext cx="3114675" cy="2660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avec flèche 5"/>
          <p:cNvCxnSpPr/>
          <p:nvPr/>
        </p:nvCxnSpPr>
        <p:spPr>
          <a:xfrm>
            <a:off x="3505200" y="3581400"/>
            <a:ext cx="1447800" cy="1295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9900" y="1325023"/>
            <a:ext cx="3498850" cy="2316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2645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Problème </a:t>
            </a:r>
            <a:r>
              <a:rPr lang="fr-FR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N°7</a:t>
            </a:r>
            <a:endParaRPr lang="fr-FR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447800"/>
            <a:ext cx="6121977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325023"/>
            <a:ext cx="2647950" cy="2316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Connecteur droit avec flèche 6"/>
          <p:cNvCxnSpPr/>
          <p:nvPr/>
        </p:nvCxnSpPr>
        <p:spPr>
          <a:xfrm>
            <a:off x="2032000" y="2483104"/>
            <a:ext cx="1447800" cy="1295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962400"/>
            <a:ext cx="642444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8787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Problème </a:t>
            </a:r>
            <a:r>
              <a:rPr lang="fr-FR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N°8</a:t>
            </a:r>
            <a:endParaRPr lang="fr-FR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99" y="1600200"/>
            <a:ext cx="3518019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567659"/>
            <a:ext cx="3086100" cy="2833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avec flèche 5"/>
          <p:cNvCxnSpPr/>
          <p:nvPr/>
        </p:nvCxnSpPr>
        <p:spPr>
          <a:xfrm>
            <a:off x="3513667" y="3130804"/>
            <a:ext cx="1447800" cy="1295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9900" y="1325023"/>
            <a:ext cx="3498850" cy="2316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8080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66</Words>
  <Application>Microsoft Office PowerPoint</Application>
  <PresentationFormat>Affichage à l'écran (4:3)</PresentationFormat>
  <Paragraphs>14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Office Theme</vt:lpstr>
      <vt:lpstr>Problèmes d’allumettes</vt:lpstr>
      <vt:lpstr>Problème N°2</vt:lpstr>
      <vt:lpstr>Problème N°3</vt:lpstr>
      <vt:lpstr>Problème N°4</vt:lpstr>
      <vt:lpstr>Problème N°5</vt:lpstr>
      <vt:lpstr>Problème N°6</vt:lpstr>
      <vt:lpstr>Problème N°7</vt:lpstr>
      <vt:lpstr>Problème N°8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Problèmes d’allumettes</dc:title>
  <dc:creator>romain</dc:creator>
  <cp:lastModifiedBy>romain</cp:lastModifiedBy>
  <cp:revision>4</cp:revision>
  <dcterms:created xsi:type="dcterms:W3CDTF">2006-08-16T00:00:00Z</dcterms:created>
  <dcterms:modified xsi:type="dcterms:W3CDTF">2013-10-02T11:24:07Z</dcterms:modified>
</cp:coreProperties>
</file>