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0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0994C-E355-450C-9D9A-A210A3152F88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76820-1F8B-4F35-9C2B-3426B7D22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863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A082-15A8-4454-BA6D-9A65FC308F9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774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A082-15A8-4454-BA6D-9A65FC308F9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774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A082-15A8-4454-BA6D-9A65FC308F9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774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A082-15A8-4454-BA6D-9A65FC308F9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774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67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01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12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13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13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80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28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16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43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83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07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A77A2-55E6-429F-BC32-FB4A637915A6}" type="datetimeFigureOut">
              <a:rPr lang="fr-FR" smtClean="0"/>
              <a:t>18/04/2015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28C4F-4018-41A8-9D36-6AF3E385F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84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85"/>
          <a:stretch/>
        </p:blipFill>
        <p:spPr bwMode="auto">
          <a:xfrm>
            <a:off x="5084934" y="36761"/>
            <a:ext cx="502805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66"/>
          <a:stretch/>
        </p:blipFill>
        <p:spPr bwMode="auto">
          <a:xfrm>
            <a:off x="2" y="27725"/>
            <a:ext cx="52121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780074" y="-241559"/>
            <a:ext cx="5977957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6600" dirty="0" smtClean="0">
                <a:solidFill>
                  <a:schemeClr val="bg2">
                    <a:lumMod val="25000"/>
                  </a:schemeClr>
                </a:solidFill>
                <a:latin typeface="KG A Little Swag" panose="02000000000000000000" pitchFamily="2" charset="0"/>
              </a:rPr>
              <a:t>M</a:t>
            </a:r>
            <a:r>
              <a:rPr lang="fr-FR" sz="6600" dirty="0" smtClean="0">
                <a:solidFill>
                  <a:schemeClr val="accent5">
                    <a:lumMod val="50000"/>
                  </a:schemeClr>
                </a:solidFill>
                <a:latin typeface="KG A Little Swag" panose="02000000000000000000" pitchFamily="2" charset="0"/>
              </a:rPr>
              <a:t>I</a:t>
            </a:r>
            <a:r>
              <a:rPr lang="fr-FR" sz="6600" dirty="0" smtClean="0">
                <a:solidFill>
                  <a:srgbClr val="FFC000"/>
                </a:solidFill>
                <a:latin typeface="KG A Little Swag" panose="02000000000000000000" pitchFamily="2" charset="0"/>
              </a:rPr>
              <a:t>N</a:t>
            </a:r>
            <a:r>
              <a:rPr lang="fr-FR" sz="6600" dirty="0" smtClean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U</a:t>
            </a:r>
            <a:r>
              <a:rPr lang="fr-FR" sz="6600" dirty="0" smtClean="0">
                <a:solidFill>
                  <a:schemeClr val="accent3">
                    <a:lumMod val="50000"/>
                  </a:schemeClr>
                </a:solidFill>
                <a:latin typeface="KG A Little Swag" panose="02000000000000000000" pitchFamily="2" charset="0"/>
              </a:rPr>
              <a:t>T</a:t>
            </a:r>
            <a:r>
              <a:rPr lang="fr-FR" sz="6600" dirty="0" smtClean="0">
                <a:solidFill>
                  <a:srgbClr val="B11785"/>
                </a:solidFill>
                <a:latin typeface="KG A Little Swag" panose="02000000000000000000" pitchFamily="2" charset="0"/>
              </a:rPr>
              <a:t>E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S </a:t>
            </a:r>
            <a:r>
              <a:rPr lang="fr-FR" sz="6600" dirty="0" smtClean="0">
                <a:solidFill>
                  <a:schemeClr val="accent3">
                    <a:lumMod val="75000"/>
                  </a:schemeClr>
                </a:solidFill>
                <a:latin typeface="KG A Little Swag" panose="02000000000000000000" pitchFamily="2" charset="0"/>
              </a:rPr>
              <a:t>D</a:t>
            </a:r>
            <a:r>
              <a:rPr lang="fr-FR" sz="6600" dirty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U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 L</a:t>
            </a:r>
            <a:r>
              <a:rPr lang="fr-FR" sz="6600" dirty="0" smtClean="0">
                <a:solidFill>
                  <a:schemeClr val="accent3">
                    <a:lumMod val="50000"/>
                  </a:schemeClr>
                </a:solidFill>
                <a:latin typeface="KG A Little Swag" panose="02000000000000000000" pitchFamily="2" charset="0"/>
              </a:rPr>
              <a:t>A</a:t>
            </a:r>
            <a:r>
              <a:rPr lang="fr-FR" sz="6600" dirty="0" smtClean="0">
                <a:solidFill>
                  <a:schemeClr val="bg2">
                    <a:lumMod val="25000"/>
                  </a:schemeClr>
                </a:solidFill>
                <a:latin typeface="KG A Little Swag" panose="02000000000000000000" pitchFamily="2" charset="0"/>
              </a:rPr>
              <a:t>N</a:t>
            </a:r>
            <a:r>
              <a:rPr lang="fr-FR" sz="6600" dirty="0" smtClean="0">
                <a:solidFill>
                  <a:srgbClr val="B11785"/>
                </a:solidFill>
                <a:latin typeface="KG A Little Swag" panose="02000000000000000000" pitchFamily="2" charset="0"/>
              </a:rPr>
              <a:t>G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A</a:t>
            </a:r>
            <a:r>
              <a:rPr lang="fr-FR" sz="6600" dirty="0" smtClean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G</a:t>
            </a:r>
            <a:r>
              <a:rPr lang="fr-FR" sz="6600" dirty="0" smtClean="0">
                <a:solidFill>
                  <a:srgbClr val="FFC000"/>
                </a:solidFill>
                <a:latin typeface="KG A Little Swag" panose="02000000000000000000" pitchFamily="2" charset="0"/>
              </a:rPr>
              <a:t>E</a:t>
            </a:r>
            <a:endParaRPr lang="fr-FR" sz="6600" dirty="0">
              <a:solidFill>
                <a:srgbClr val="FFC000"/>
              </a:solidFill>
              <a:latin typeface="KG A Little Swag" panose="02000000000000000000" pitchFamily="2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2160312" y="850846"/>
            <a:ext cx="7217478" cy="929187"/>
            <a:chOff x="1636616" y="908720"/>
            <a:chExt cx="7231614" cy="1103980"/>
          </a:xfrm>
          <a:solidFill>
            <a:schemeClr val="bg1"/>
          </a:solidFill>
        </p:grpSpPr>
        <p:sp>
          <p:nvSpPr>
            <p:cNvPr id="2" name="Rectangle à coins arrondis 1"/>
            <p:cNvSpPr/>
            <p:nvPr/>
          </p:nvSpPr>
          <p:spPr>
            <a:xfrm>
              <a:off x="1636616" y="908720"/>
              <a:ext cx="7231614" cy="864096"/>
            </a:xfrm>
            <a:prstGeom prst="roundRect">
              <a:avLst/>
            </a:prstGeom>
            <a:grp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783561" y="988815"/>
              <a:ext cx="7084669" cy="1023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>
                  <a:solidFill>
                    <a:schemeClr val="accent5">
                      <a:lumMod val="75000"/>
                    </a:schemeClr>
                  </a:solidFill>
                  <a:latin typeface="KG Red Hands" panose="02000505000000020004" pitchFamily="2" charset="0"/>
                </a:rPr>
                <a:t>Planning des présentations</a:t>
              </a:r>
              <a:endParaRPr lang="fr-FR" sz="2000" dirty="0" smtClean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endParaRPr>
            </a:p>
            <a:p>
              <a:endParaRPr lang="fr-FR" dirty="0"/>
            </a:p>
          </p:txBody>
        </p:sp>
      </p:grp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80670"/>
              </p:ext>
            </p:extLst>
          </p:nvPr>
        </p:nvGraphicFramePr>
        <p:xfrm>
          <a:off x="389143" y="1700099"/>
          <a:ext cx="9218105" cy="4797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11562"/>
                <a:gridCol w="1950217"/>
                <a:gridCol w="5356326"/>
              </a:tblGrid>
              <a:tr h="47705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Date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Qui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Thème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06/05</a:t>
                      </a:r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06/05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05/05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05/05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05/05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13/05</a:t>
                      </a:r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13/05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13/05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13/05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13/05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1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85"/>
          <a:stretch/>
        </p:blipFill>
        <p:spPr bwMode="auto">
          <a:xfrm>
            <a:off x="5084934" y="36761"/>
            <a:ext cx="502805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66"/>
          <a:stretch/>
        </p:blipFill>
        <p:spPr bwMode="auto">
          <a:xfrm>
            <a:off x="2" y="27725"/>
            <a:ext cx="52121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780074" y="-241559"/>
            <a:ext cx="5977957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6600" dirty="0" smtClean="0">
                <a:solidFill>
                  <a:schemeClr val="bg2">
                    <a:lumMod val="25000"/>
                  </a:schemeClr>
                </a:solidFill>
                <a:latin typeface="KG A Little Swag" panose="02000000000000000000" pitchFamily="2" charset="0"/>
              </a:rPr>
              <a:t>M</a:t>
            </a:r>
            <a:r>
              <a:rPr lang="fr-FR" sz="6600" dirty="0" smtClean="0">
                <a:solidFill>
                  <a:schemeClr val="accent5">
                    <a:lumMod val="50000"/>
                  </a:schemeClr>
                </a:solidFill>
                <a:latin typeface="KG A Little Swag" panose="02000000000000000000" pitchFamily="2" charset="0"/>
              </a:rPr>
              <a:t>I</a:t>
            </a:r>
            <a:r>
              <a:rPr lang="fr-FR" sz="6600" dirty="0" smtClean="0">
                <a:solidFill>
                  <a:srgbClr val="FFC000"/>
                </a:solidFill>
                <a:latin typeface="KG A Little Swag" panose="02000000000000000000" pitchFamily="2" charset="0"/>
              </a:rPr>
              <a:t>N</a:t>
            </a:r>
            <a:r>
              <a:rPr lang="fr-FR" sz="6600" dirty="0" smtClean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U</a:t>
            </a:r>
            <a:r>
              <a:rPr lang="fr-FR" sz="6600" dirty="0" smtClean="0">
                <a:solidFill>
                  <a:schemeClr val="accent3">
                    <a:lumMod val="50000"/>
                  </a:schemeClr>
                </a:solidFill>
                <a:latin typeface="KG A Little Swag" panose="02000000000000000000" pitchFamily="2" charset="0"/>
              </a:rPr>
              <a:t>T</a:t>
            </a:r>
            <a:r>
              <a:rPr lang="fr-FR" sz="6600" dirty="0" smtClean="0">
                <a:solidFill>
                  <a:srgbClr val="B11785"/>
                </a:solidFill>
                <a:latin typeface="KG A Little Swag" panose="02000000000000000000" pitchFamily="2" charset="0"/>
              </a:rPr>
              <a:t>E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S </a:t>
            </a:r>
            <a:r>
              <a:rPr lang="fr-FR" sz="6600" dirty="0" smtClean="0">
                <a:solidFill>
                  <a:schemeClr val="accent3">
                    <a:lumMod val="75000"/>
                  </a:schemeClr>
                </a:solidFill>
                <a:latin typeface="KG A Little Swag" panose="02000000000000000000" pitchFamily="2" charset="0"/>
              </a:rPr>
              <a:t>D</a:t>
            </a:r>
            <a:r>
              <a:rPr lang="fr-FR" sz="6600" dirty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U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 L</a:t>
            </a:r>
            <a:r>
              <a:rPr lang="fr-FR" sz="6600" dirty="0" smtClean="0">
                <a:solidFill>
                  <a:schemeClr val="accent3">
                    <a:lumMod val="50000"/>
                  </a:schemeClr>
                </a:solidFill>
                <a:latin typeface="KG A Little Swag" panose="02000000000000000000" pitchFamily="2" charset="0"/>
              </a:rPr>
              <a:t>A</a:t>
            </a:r>
            <a:r>
              <a:rPr lang="fr-FR" sz="6600" dirty="0" smtClean="0">
                <a:solidFill>
                  <a:schemeClr val="bg2">
                    <a:lumMod val="25000"/>
                  </a:schemeClr>
                </a:solidFill>
                <a:latin typeface="KG A Little Swag" panose="02000000000000000000" pitchFamily="2" charset="0"/>
              </a:rPr>
              <a:t>N</a:t>
            </a:r>
            <a:r>
              <a:rPr lang="fr-FR" sz="6600" dirty="0" smtClean="0">
                <a:solidFill>
                  <a:srgbClr val="B11785"/>
                </a:solidFill>
                <a:latin typeface="KG A Little Swag" panose="02000000000000000000" pitchFamily="2" charset="0"/>
              </a:rPr>
              <a:t>G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A</a:t>
            </a:r>
            <a:r>
              <a:rPr lang="fr-FR" sz="6600" dirty="0" smtClean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G</a:t>
            </a:r>
            <a:r>
              <a:rPr lang="fr-FR" sz="6600" dirty="0" smtClean="0">
                <a:solidFill>
                  <a:srgbClr val="FFC000"/>
                </a:solidFill>
                <a:latin typeface="KG A Little Swag" panose="02000000000000000000" pitchFamily="2" charset="0"/>
              </a:rPr>
              <a:t>E</a:t>
            </a:r>
            <a:endParaRPr lang="fr-FR" sz="6600" dirty="0">
              <a:solidFill>
                <a:srgbClr val="FFC000"/>
              </a:solidFill>
              <a:latin typeface="KG A Little Swag" panose="02000000000000000000" pitchFamily="2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2160312" y="850846"/>
            <a:ext cx="7217478" cy="929187"/>
            <a:chOff x="1636616" y="908720"/>
            <a:chExt cx="7231614" cy="1103980"/>
          </a:xfrm>
          <a:solidFill>
            <a:schemeClr val="bg1"/>
          </a:solidFill>
        </p:grpSpPr>
        <p:sp>
          <p:nvSpPr>
            <p:cNvPr id="2" name="Rectangle à coins arrondis 1"/>
            <p:cNvSpPr/>
            <p:nvPr/>
          </p:nvSpPr>
          <p:spPr>
            <a:xfrm>
              <a:off x="1636616" y="908720"/>
              <a:ext cx="7231614" cy="864096"/>
            </a:xfrm>
            <a:prstGeom prst="roundRect">
              <a:avLst/>
            </a:prstGeom>
            <a:grp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783561" y="988815"/>
              <a:ext cx="7084669" cy="1023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>
                  <a:solidFill>
                    <a:schemeClr val="accent5">
                      <a:lumMod val="75000"/>
                    </a:schemeClr>
                  </a:solidFill>
                  <a:latin typeface="KG Red Hands" panose="02000505000000020004" pitchFamily="2" charset="0"/>
                </a:rPr>
                <a:t>Planning des présentations</a:t>
              </a:r>
              <a:endParaRPr lang="fr-FR" sz="2000" dirty="0" smtClean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endParaRPr>
            </a:p>
            <a:p>
              <a:endParaRPr lang="fr-FR" dirty="0"/>
            </a:p>
          </p:txBody>
        </p:sp>
      </p:grp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345999"/>
              </p:ext>
            </p:extLst>
          </p:nvPr>
        </p:nvGraphicFramePr>
        <p:xfrm>
          <a:off x="389143" y="1700099"/>
          <a:ext cx="9218105" cy="4797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11562"/>
                <a:gridCol w="1950217"/>
                <a:gridCol w="5356326"/>
              </a:tblGrid>
              <a:tr h="47705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Date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Qui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Thème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20/05</a:t>
                      </a:r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20/05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20/05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20/05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20/05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27/05</a:t>
                      </a:r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27/05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27/05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27/05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27/05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1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85"/>
          <a:stretch/>
        </p:blipFill>
        <p:spPr bwMode="auto">
          <a:xfrm>
            <a:off x="5084934" y="36761"/>
            <a:ext cx="502805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66"/>
          <a:stretch/>
        </p:blipFill>
        <p:spPr bwMode="auto">
          <a:xfrm>
            <a:off x="2" y="27725"/>
            <a:ext cx="52121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780074" y="-241559"/>
            <a:ext cx="5977957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6600" dirty="0" smtClean="0">
                <a:solidFill>
                  <a:schemeClr val="bg2">
                    <a:lumMod val="25000"/>
                  </a:schemeClr>
                </a:solidFill>
                <a:latin typeface="KG A Little Swag" panose="02000000000000000000" pitchFamily="2" charset="0"/>
              </a:rPr>
              <a:t>M</a:t>
            </a:r>
            <a:r>
              <a:rPr lang="fr-FR" sz="6600" dirty="0" smtClean="0">
                <a:solidFill>
                  <a:schemeClr val="accent5">
                    <a:lumMod val="50000"/>
                  </a:schemeClr>
                </a:solidFill>
                <a:latin typeface="KG A Little Swag" panose="02000000000000000000" pitchFamily="2" charset="0"/>
              </a:rPr>
              <a:t>I</a:t>
            </a:r>
            <a:r>
              <a:rPr lang="fr-FR" sz="6600" dirty="0" smtClean="0">
                <a:solidFill>
                  <a:srgbClr val="FFC000"/>
                </a:solidFill>
                <a:latin typeface="KG A Little Swag" panose="02000000000000000000" pitchFamily="2" charset="0"/>
              </a:rPr>
              <a:t>N</a:t>
            </a:r>
            <a:r>
              <a:rPr lang="fr-FR" sz="6600" dirty="0" smtClean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U</a:t>
            </a:r>
            <a:r>
              <a:rPr lang="fr-FR" sz="6600" dirty="0" smtClean="0">
                <a:solidFill>
                  <a:schemeClr val="accent3">
                    <a:lumMod val="50000"/>
                  </a:schemeClr>
                </a:solidFill>
                <a:latin typeface="KG A Little Swag" panose="02000000000000000000" pitchFamily="2" charset="0"/>
              </a:rPr>
              <a:t>T</a:t>
            </a:r>
            <a:r>
              <a:rPr lang="fr-FR" sz="6600" dirty="0" smtClean="0">
                <a:solidFill>
                  <a:srgbClr val="B11785"/>
                </a:solidFill>
                <a:latin typeface="KG A Little Swag" panose="02000000000000000000" pitchFamily="2" charset="0"/>
              </a:rPr>
              <a:t>E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S </a:t>
            </a:r>
            <a:r>
              <a:rPr lang="fr-FR" sz="6600" dirty="0" smtClean="0">
                <a:solidFill>
                  <a:schemeClr val="accent3">
                    <a:lumMod val="75000"/>
                  </a:schemeClr>
                </a:solidFill>
                <a:latin typeface="KG A Little Swag" panose="02000000000000000000" pitchFamily="2" charset="0"/>
              </a:rPr>
              <a:t>D</a:t>
            </a:r>
            <a:r>
              <a:rPr lang="fr-FR" sz="6600" dirty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U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 L</a:t>
            </a:r>
            <a:r>
              <a:rPr lang="fr-FR" sz="6600" dirty="0" smtClean="0">
                <a:solidFill>
                  <a:schemeClr val="accent3">
                    <a:lumMod val="50000"/>
                  </a:schemeClr>
                </a:solidFill>
                <a:latin typeface="KG A Little Swag" panose="02000000000000000000" pitchFamily="2" charset="0"/>
              </a:rPr>
              <a:t>A</a:t>
            </a:r>
            <a:r>
              <a:rPr lang="fr-FR" sz="6600" dirty="0" smtClean="0">
                <a:solidFill>
                  <a:schemeClr val="bg2">
                    <a:lumMod val="25000"/>
                  </a:schemeClr>
                </a:solidFill>
                <a:latin typeface="KG A Little Swag" panose="02000000000000000000" pitchFamily="2" charset="0"/>
              </a:rPr>
              <a:t>N</a:t>
            </a:r>
            <a:r>
              <a:rPr lang="fr-FR" sz="6600" dirty="0" smtClean="0">
                <a:solidFill>
                  <a:srgbClr val="B11785"/>
                </a:solidFill>
                <a:latin typeface="KG A Little Swag" panose="02000000000000000000" pitchFamily="2" charset="0"/>
              </a:rPr>
              <a:t>G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A</a:t>
            </a:r>
            <a:r>
              <a:rPr lang="fr-FR" sz="6600" dirty="0" smtClean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G</a:t>
            </a:r>
            <a:r>
              <a:rPr lang="fr-FR" sz="6600" dirty="0" smtClean="0">
                <a:solidFill>
                  <a:srgbClr val="FFC000"/>
                </a:solidFill>
                <a:latin typeface="KG A Little Swag" panose="02000000000000000000" pitchFamily="2" charset="0"/>
              </a:rPr>
              <a:t>E</a:t>
            </a:r>
            <a:endParaRPr lang="fr-FR" sz="6600" dirty="0">
              <a:solidFill>
                <a:srgbClr val="FFC000"/>
              </a:solidFill>
              <a:latin typeface="KG A Little Swag" panose="02000000000000000000" pitchFamily="2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2160312" y="850846"/>
            <a:ext cx="7217478" cy="929187"/>
            <a:chOff x="1636616" y="908720"/>
            <a:chExt cx="7231614" cy="1103980"/>
          </a:xfrm>
          <a:solidFill>
            <a:schemeClr val="bg1"/>
          </a:solidFill>
        </p:grpSpPr>
        <p:sp>
          <p:nvSpPr>
            <p:cNvPr id="2" name="Rectangle à coins arrondis 1"/>
            <p:cNvSpPr/>
            <p:nvPr/>
          </p:nvSpPr>
          <p:spPr>
            <a:xfrm>
              <a:off x="1636616" y="908720"/>
              <a:ext cx="7231614" cy="864096"/>
            </a:xfrm>
            <a:prstGeom prst="roundRect">
              <a:avLst/>
            </a:prstGeom>
            <a:grp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783561" y="988815"/>
              <a:ext cx="7084669" cy="1023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>
                  <a:solidFill>
                    <a:schemeClr val="accent5">
                      <a:lumMod val="75000"/>
                    </a:schemeClr>
                  </a:solidFill>
                  <a:latin typeface="KG Red Hands" panose="02000505000000020004" pitchFamily="2" charset="0"/>
                </a:rPr>
                <a:t>Planning des présentations</a:t>
              </a:r>
              <a:endParaRPr lang="fr-FR" sz="2000" dirty="0" smtClean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endParaRPr>
            </a:p>
            <a:p>
              <a:endParaRPr lang="fr-FR" dirty="0"/>
            </a:p>
          </p:txBody>
        </p:sp>
      </p:grp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154057"/>
              </p:ext>
            </p:extLst>
          </p:nvPr>
        </p:nvGraphicFramePr>
        <p:xfrm>
          <a:off x="389143" y="1700099"/>
          <a:ext cx="9218105" cy="4797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11562"/>
                <a:gridCol w="1950217"/>
                <a:gridCol w="5356326"/>
              </a:tblGrid>
              <a:tr h="47705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Date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Qui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Thème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03/06</a:t>
                      </a:r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03/06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03/06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03/06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03/06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10/06</a:t>
                      </a:r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10/06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10/06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10/06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10/06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3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85"/>
          <a:stretch/>
        </p:blipFill>
        <p:spPr bwMode="auto">
          <a:xfrm>
            <a:off x="5084934" y="36761"/>
            <a:ext cx="502805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66"/>
          <a:stretch/>
        </p:blipFill>
        <p:spPr bwMode="auto">
          <a:xfrm>
            <a:off x="2" y="27725"/>
            <a:ext cx="52121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780074" y="-241559"/>
            <a:ext cx="5977957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6600" dirty="0" smtClean="0">
                <a:solidFill>
                  <a:schemeClr val="bg2">
                    <a:lumMod val="25000"/>
                  </a:schemeClr>
                </a:solidFill>
                <a:latin typeface="KG A Little Swag" panose="02000000000000000000" pitchFamily="2" charset="0"/>
              </a:rPr>
              <a:t>M</a:t>
            </a:r>
            <a:r>
              <a:rPr lang="fr-FR" sz="6600" dirty="0" smtClean="0">
                <a:solidFill>
                  <a:schemeClr val="accent5">
                    <a:lumMod val="50000"/>
                  </a:schemeClr>
                </a:solidFill>
                <a:latin typeface="KG A Little Swag" panose="02000000000000000000" pitchFamily="2" charset="0"/>
              </a:rPr>
              <a:t>I</a:t>
            </a:r>
            <a:r>
              <a:rPr lang="fr-FR" sz="6600" dirty="0" smtClean="0">
                <a:solidFill>
                  <a:srgbClr val="FFC000"/>
                </a:solidFill>
                <a:latin typeface="KG A Little Swag" panose="02000000000000000000" pitchFamily="2" charset="0"/>
              </a:rPr>
              <a:t>N</a:t>
            </a:r>
            <a:r>
              <a:rPr lang="fr-FR" sz="6600" dirty="0" smtClean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U</a:t>
            </a:r>
            <a:r>
              <a:rPr lang="fr-FR" sz="6600" dirty="0" smtClean="0">
                <a:solidFill>
                  <a:schemeClr val="accent3">
                    <a:lumMod val="50000"/>
                  </a:schemeClr>
                </a:solidFill>
                <a:latin typeface="KG A Little Swag" panose="02000000000000000000" pitchFamily="2" charset="0"/>
              </a:rPr>
              <a:t>T</a:t>
            </a:r>
            <a:r>
              <a:rPr lang="fr-FR" sz="6600" dirty="0" smtClean="0">
                <a:solidFill>
                  <a:srgbClr val="B11785"/>
                </a:solidFill>
                <a:latin typeface="KG A Little Swag" panose="02000000000000000000" pitchFamily="2" charset="0"/>
              </a:rPr>
              <a:t>E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S </a:t>
            </a:r>
            <a:r>
              <a:rPr lang="fr-FR" sz="6600" dirty="0" smtClean="0">
                <a:solidFill>
                  <a:schemeClr val="accent3">
                    <a:lumMod val="75000"/>
                  </a:schemeClr>
                </a:solidFill>
                <a:latin typeface="KG A Little Swag" panose="02000000000000000000" pitchFamily="2" charset="0"/>
              </a:rPr>
              <a:t>D</a:t>
            </a:r>
            <a:r>
              <a:rPr lang="fr-FR" sz="6600" dirty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U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 L</a:t>
            </a:r>
            <a:r>
              <a:rPr lang="fr-FR" sz="6600" dirty="0" smtClean="0">
                <a:solidFill>
                  <a:schemeClr val="accent3">
                    <a:lumMod val="50000"/>
                  </a:schemeClr>
                </a:solidFill>
                <a:latin typeface="KG A Little Swag" panose="02000000000000000000" pitchFamily="2" charset="0"/>
              </a:rPr>
              <a:t>A</a:t>
            </a:r>
            <a:r>
              <a:rPr lang="fr-FR" sz="6600" dirty="0" smtClean="0">
                <a:solidFill>
                  <a:schemeClr val="bg2">
                    <a:lumMod val="25000"/>
                  </a:schemeClr>
                </a:solidFill>
                <a:latin typeface="KG A Little Swag" panose="02000000000000000000" pitchFamily="2" charset="0"/>
              </a:rPr>
              <a:t>N</a:t>
            </a:r>
            <a:r>
              <a:rPr lang="fr-FR" sz="6600" dirty="0" smtClean="0">
                <a:solidFill>
                  <a:srgbClr val="B11785"/>
                </a:solidFill>
                <a:latin typeface="KG A Little Swag" panose="02000000000000000000" pitchFamily="2" charset="0"/>
              </a:rPr>
              <a:t>G</a:t>
            </a:r>
            <a:r>
              <a:rPr lang="fr-FR" sz="66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A</a:t>
            </a:r>
            <a:r>
              <a:rPr lang="fr-FR" sz="6600" dirty="0" smtClean="0">
                <a:solidFill>
                  <a:schemeClr val="accent6">
                    <a:lumMod val="75000"/>
                  </a:schemeClr>
                </a:solidFill>
                <a:latin typeface="KG A Little Swag" panose="02000000000000000000" pitchFamily="2" charset="0"/>
              </a:rPr>
              <a:t>G</a:t>
            </a:r>
            <a:r>
              <a:rPr lang="fr-FR" sz="6600" dirty="0" smtClean="0">
                <a:solidFill>
                  <a:srgbClr val="FFC000"/>
                </a:solidFill>
                <a:latin typeface="KG A Little Swag" panose="02000000000000000000" pitchFamily="2" charset="0"/>
              </a:rPr>
              <a:t>E</a:t>
            </a:r>
            <a:endParaRPr lang="fr-FR" sz="6600" dirty="0">
              <a:solidFill>
                <a:srgbClr val="FFC000"/>
              </a:solidFill>
              <a:latin typeface="KG A Little Swag" panose="02000000000000000000" pitchFamily="2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2160312" y="850846"/>
            <a:ext cx="7217478" cy="929187"/>
            <a:chOff x="1636616" y="908720"/>
            <a:chExt cx="7231614" cy="1103980"/>
          </a:xfrm>
          <a:solidFill>
            <a:schemeClr val="bg1"/>
          </a:solidFill>
        </p:grpSpPr>
        <p:sp>
          <p:nvSpPr>
            <p:cNvPr id="2" name="Rectangle à coins arrondis 1"/>
            <p:cNvSpPr/>
            <p:nvPr/>
          </p:nvSpPr>
          <p:spPr>
            <a:xfrm>
              <a:off x="1636616" y="908720"/>
              <a:ext cx="7231614" cy="864096"/>
            </a:xfrm>
            <a:prstGeom prst="roundRect">
              <a:avLst/>
            </a:prstGeom>
            <a:grp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783561" y="988815"/>
              <a:ext cx="7084669" cy="1023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>
                  <a:solidFill>
                    <a:schemeClr val="accent5">
                      <a:lumMod val="75000"/>
                    </a:schemeClr>
                  </a:solidFill>
                  <a:latin typeface="KG Red Hands" panose="02000505000000020004" pitchFamily="2" charset="0"/>
                </a:rPr>
                <a:t>Planning des présentations</a:t>
              </a:r>
              <a:endParaRPr lang="fr-FR" sz="2000" dirty="0" smtClean="0">
                <a:solidFill>
                  <a:schemeClr val="accent5">
                    <a:lumMod val="75000"/>
                  </a:schemeClr>
                </a:solidFill>
                <a:latin typeface="KG Red Hands" panose="02000505000000020004" pitchFamily="2" charset="0"/>
              </a:endParaRPr>
            </a:p>
            <a:p>
              <a:endParaRPr lang="fr-FR" dirty="0"/>
            </a:p>
          </p:txBody>
        </p:sp>
      </p:grp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601189"/>
              </p:ext>
            </p:extLst>
          </p:nvPr>
        </p:nvGraphicFramePr>
        <p:xfrm>
          <a:off x="389143" y="1700099"/>
          <a:ext cx="9218105" cy="4797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11562"/>
                <a:gridCol w="1950217"/>
                <a:gridCol w="5356326"/>
              </a:tblGrid>
              <a:tr h="47705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Date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Qui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  <a:latin typeface="KG Red Hands" panose="02000505000000020004" pitchFamily="2" charset="0"/>
                        </a:rPr>
                        <a:t>Thème</a:t>
                      </a:r>
                      <a:endParaRPr lang="fr-FR" sz="2400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  <a:latin typeface="KG Red Hands" panose="02000505000000020004" pitchFamily="2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17/06</a:t>
                      </a:r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17/06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17/06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17/06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17/06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24/06</a:t>
                      </a:r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24/06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24/06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24/06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n>
                            <a:solidFill>
                              <a:schemeClr val="accent3">
                                <a:lumMod val="50000"/>
                              </a:schemeClr>
                            </a:solidFill>
                          </a:ln>
                        </a:rPr>
                        <a:t>Mercredi 24/06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>
                          <a:solidFill>
                            <a:schemeClr val="accent3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 rot="20034010">
            <a:off x="54155" y="408511"/>
            <a:ext cx="2209765" cy="78798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 smtClean="0">
                <a:solidFill>
                  <a:schemeClr val="accent5">
                    <a:lumMod val="50000"/>
                  </a:schemeClr>
                </a:solidFill>
                <a:latin typeface="KG Red Hands" panose="02000505000000020004" pitchFamily="2" charset="0"/>
              </a:rPr>
              <a:t>2eme passage 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  <a:latin typeface="KG Red Hands" panose="02000505000000020004" pitchFamily="2" charset="0"/>
              </a:rPr>
              <a:t>pour les </a:t>
            </a:r>
            <a:endParaRPr lang="fr-FR" sz="1700" dirty="0" smtClean="0">
              <a:solidFill>
                <a:schemeClr val="accent5">
                  <a:lumMod val="50000"/>
                </a:schemeClr>
              </a:solidFill>
              <a:latin typeface="KG Red Hands" panose="02000505000000020004" pitchFamily="2" charset="0"/>
            </a:endParaRPr>
          </a:p>
          <a:p>
            <a:pPr algn="ctr"/>
            <a:r>
              <a:rPr lang="fr-FR" sz="1700" dirty="0" smtClean="0">
                <a:solidFill>
                  <a:schemeClr val="accent5">
                    <a:lumMod val="50000"/>
                  </a:schemeClr>
                </a:solidFill>
                <a:latin typeface="KG Red Hands" panose="02000505000000020004" pitchFamily="2" charset="0"/>
              </a:rPr>
              <a:t>VOLONTAIRES</a:t>
            </a:r>
            <a:endParaRPr lang="fr-FR" sz="1700" dirty="0">
              <a:solidFill>
                <a:schemeClr val="accent5">
                  <a:lumMod val="50000"/>
                </a:schemeClr>
              </a:solidFill>
              <a:latin typeface="KG Red Hands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6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Format A4 (210 x 297 mm)</PresentationFormat>
  <Paragraphs>66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</dc:creator>
  <cp:lastModifiedBy>Isabelle</cp:lastModifiedBy>
  <cp:revision>1</cp:revision>
  <dcterms:created xsi:type="dcterms:W3CDTF">2015-04-18T07:08:18Z</dcterms:created>
  <dcterms:modified xsi:type="dcterms:W3CDTF">2015-04-18T07:09:22Z</dcterms:modified>
</cp:coreProperties>
</file>