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7" r:id="rId5"/>
    <p:sldId id="262" r:id="rId6"/>
    <p:sldId id="263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</p:sldIdLst>
  <p:sldSz cx="10512425" cy="7380288"/>
  <p:notesSz cx="6888163" cy="10018713"/>
  <p:defaultTextStyle>
    <a:defPPr>
      <a:defRPr lang="fr-FR"/>
    </a:defPPr>
    <a:lvl1pPr marL="0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195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39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586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78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597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172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36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563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C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648" y="72"/>
      </p:cViewPr>
      <p:guideLst>
        <p:guide orient="horz" pos="2325"/>
        <p:guide pos="33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8432" y="2292674"/>
            <a:ext cx="8935561" cy="158197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76864" y="4182163"/>
            <a:ext cx="7358698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19/08/2016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03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19/08/2016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59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62180" y="317763"/>
            <a:ext cx="2719360" cy="677722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4100" y="317763"/>
            <a:ext cx="7982873" cy="677722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19/08/2016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13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19/08/2016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88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0409" y="4742519"/>
            <a:ext cx="8935561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0409" y="3128082"/>
            <a:ext cx="8935561" cy="16144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1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7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5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3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5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19/08/2016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05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4100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30424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19/08/2016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80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652023"/>
            <a:ext cx="4644813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5621" y="2340508"/>
            <a:ext cx="4644813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340166" y="1652023"/>
            <a:ext cx="4646638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340166" y="2340508"/>
            <a:ext cx="4646638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19/08/2016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4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19/08/2016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77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19/08/2016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27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2" y="293845"/>
            <a:ext cx="3458515" cy="125054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10066" y="293846"/>
            <a:ext cx="5876738" cy="62988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5622" y="1544394"/>
            <a:ext cx="3458515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19/08/2016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00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0509" y="5166202"/>
            <a:ext cx="6307455" cy="60989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60509" y="659442"/>
            <a:ext cx="6307455" cy="4428173"/>
          </a:xfrm>
        </p:spPr>
        <p:txBody>
          <a:bodyPr/>
          <a:lstStyle>
            <a:lvl1pPr marL="0" indent="0">
              <a:buNone/>
              <a:defRPr sz="3600"/>
            </a:lvl1pPr>
            <a:lvl2pPr marL="511195" indent="0">
              <a:buNone/>
              <a:defRPr sz="3100"/>
            </a:lvl2pPr>
            <a:lvl3pPr marL="1022391" indent="0">
              <a:buNone/>
              <a:defRPr sz="2700"/>
            </a:lvl3pPr>
            <a:lvl4pPr marL="1533586" indent="0">
              <a:buNone/>
              <a:defRPr sz="2200"/>
            </a:lvl4pPr>
            <a:lvl5pPr marL="2044781" indent="0">
              <a:buNone/>
              <a:defRPr sz="2200"/>
            </a:lvl5pPr>
            <a:lvl6pPr marL="2555977" indent="0">
              <a:buNone/>
              <a:defRPr sz="2200"/>
            </a:lvl6pPr>
            <a:lvl7pPr marL="3067172" indent="0">
              <a:buNone/>
              <a:defRPr sz="2200"/>
            </a:lvl7pPr>
            <a:lvl8pPr marL="3578367" indent="0">
              <a:buNone/>
              <a:defRPr sz="2200"/>
            </a:lvl8pPr>
            <a:lvl9pPr marL="4089563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60509" y="5776101"/>
            <a:ext cx="6307455" cy="866158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19/08/2016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75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  <a:prstGeom prst="rect">
            <a:avLst/>
          </a:prstGeom>
        </p:spPr>
        <p:txBody>
          <a:bodyPr vert="horz" lIns="102239" tIns="51120" rIns="102239" bIns="511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722068"/>
            <a:ext cx="9461183" cy="4870649"/>
          </a:xfrm>
          <a:prstGeom prst="rect">
            <a:avLst/>
          </a:prstGeom>
        </p:spPr>
        <p:txBody>
          <a:bodyPr vert="horz" lIns="102239" tIns="51120" rIns="102239" bIns="511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25621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656F9-00BB-41D8-A3D1-50652BFACCFE}" type="datetimeFigureOut">
              <a:rPr lang="fr-FR" smtClean="0"/>
              <a:t>19/08/2016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91745" y="6840434"/>
            <a:ext cx="3328935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33905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59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391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396" indent="-383396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692" indent="-319497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7988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18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379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57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277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3965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16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95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9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586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78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597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172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36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563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4.jpeg"/><Relationship Id="rId7" Type="http://schemas.microsoft.com/office/2007/relationships/hdphoto" Target="../media/hdphoto2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microsoft.com/office/2007/relationships/hdphoto" Target="../media/hdphoto11.wdp"/><Relationship Id="rId5" Type="http://schemas.microsoft.com/office/2007/relationships/hdphoto" Target="../media/hdphoto3.wdp"/><Relationship Id="rId10" Type="http://schemas.openxmlformats.org/officeDocument/2006/relationships/image" Target="../media/image48.png"/><Relationship Id="rId4" Type="http://schemas.openxmlformats.org/officeDocument/2006/relationships/image" Target="../media/image26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23.png"/><Relationship Id="rId7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51.png"/><Relationship Id="rId5" Type="http://schemas.openxmlformats.org/officeDocument/2006/relationships/image" Target="../media/image27.png"/><Relationship Id="rId10" Type="http://schemas.microsoft.com/office/2007/relationships/hdphoto" Target="../media/hdphoto12.wdp"/><Relationship Id="rId4" Type="http://schemas.microsoft.com/office/2007/relationships/hdphoto" Target="../media/hdphoto2.wdp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24.jpeg"/><Relationship Id="rId7" Type="http://schemas.microsoft.com/office/2007/relationships/hdphoto" Target="../media/hdphoto2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microsoft.com/office/2007/relationships/hdphoto" Target="../media/hdphoto3.wdp"/><Relationship Id="rId10" Type="http://schemas.microsoft.com/office/2007/relationships/hdphoto" Target="../media/hdphoto13.wdp"/><Relationship Id="rId4" Type="http://schemas.openxmlformats.org/officeDocument/2006/relationships/image" Target="../media/image26.pn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microsoft.com/office/2007/relationships/hdphoto" Target="../media/hdphoto15.wdp"/><Relationship Id="rId3" Type="http://schemas.openxmlformats.org/officeDocument/2006/relationships/image" Target="../media/image26.png"/><Relationship Id="rId7" Type="http://schemas.openxmlformats.org/officeDocument/2006/relationships/image" Target="../media/image25.jpeg"/><Relationship Id="rId12" Type="http://schemas.openxmlformats.org/officeDocument/2006/relationships/image" Target="../media/image5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hyperlink" Target="http://3.bp.blogspot.com/-h7QaSVsRaGw/T97m574Ri0I/AAAAAAAABLA/cE8zgga8jKo/s1600/1.jpg" TargetMode="External"/><Relationship Id="rId5" Type="http://schemas.openxmlformats.org/officeDocument/2006/relationships/image" Target="../media/image23.png"/><Relationship Id="rId10" Type="http://schemas.openxmlformats.org/officeDocument/2006/relationships/image" Target="../media/image55.png"/><Relationship Id="rId4" Type="http://schemas.microsoft.com/office/2007/relationships/hdphoto" Target="../media/hdphoto3.wdp"/><Relationship Id="rId9" Type="http://schemas.microsoft.com/office/2007/relationships/hdphoto" Target="../media/hdphoto14.wdp"/><Relationship Id="rId14" Type="http://schemas.openxmlformats.org/officeDocument/2006/relationships/image" Target="../media/image5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24.jpeg"/><Relationship Id="rId7" Type="http://schemas.microsoft.com/office/2007/relationships/hdphoto" Target="../media/hdphoto2.wdp"/><Relationship Id="rId12" Type="http://schemas.openxmlformats.org/officeDocument/2006/relationships/image" Target="../media/image6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microsoft.com/office/2007/relationships/hdphoto" Target="../media/hdphoto17.wdp"/><Relationship Id="rId5" Type="http://schemas.microsoft.com/office/2007/relationships/hdphoto" Target="../media/hdphoto3.wdp"/><Relationship Id="rId10" Type="http://schemas.openxmlformats.org/officeDocument/2006/relationships/image" Target="../media/image59.png"/><Relationship Id="rId4" Type="http://schemas.openxmlformats.org/officeDocument/2006/relationships/image" Target="../media/image26.png"/><Relationship Id="rId9" Type="http://schemas.microsoft.com/office/2007/relationships/hdphoto" Target="../media/hdphoto16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microsoft.com/office/2007/relationships/hdphoto" Target="../media/hdphoto19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microsoft.com/office/2007/relationships/hdphoto" Target="../media/hdphoto18.wdp"/><Relationship Id="rId4" Type="http://schemas.openxmlformats.org/officeDocument/2006/relationships/image" Target="../media/image61.png"/><Relationship Id="rId9" Type="http://schemas.openxmlformats.org/officeDocument/2006/relationships/image" Target="../media/image63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microsoft.com/office/2007/relationships/hdphoto" Target="../media/hdphoto22.wdp"/><Relationship Id="rId3" Type="http://schemas.openxmlformats.org/officeDocument/2006/relationships/image" Target="../media/image26.png"/><Relationship Id="rId7" Type="http://schemas.openxmlformats.org/officeDocument/2006/relationships/image" Target="../media/image25.jpeg"/><Relationship Id="rId12" Type="http://schemas.openxmlformats.org/officeDocument/2006/relationships/image" Target="../media/image6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21.wdp"/><Relationship Id="rId5" Type="http://schemas.openxmlformats.org/officeDocument/2006/relationships/image" Target="../media/image23.png"/><Relationship Id="rId15" Type="http://schemas.microsoft.com/office/2007/relationships/hdphoto" Target="../media/hdphoto23.wdp"/><Relationship Id="rId10" Type="http://schemas.openxmlformats.org/officeDocument/2006/relationships/image" Target="../media/image65.png"/><Relationship Id="rId4" Type="http://schemas.microsoft.com/office/2007/relationships/hdphoto" Target="../media/hdphoto3.wdp"/><Relationship Id="rId9" Type="http://schemas.microsoft.com/office/2007/relationships/hdphoto" Target="../media/hdphoto20.wdp"/><Relationship Id="rId1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microsoft.com/office/2007/relationships/hdphoto" Target="../media/hdphoto1.wdp"/><Relationship Id="rId7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11" Type="http://schemas.openxmlformats.org/officeDocument/2006/relationships/image" Target="../media/image28.gif"/><Relationship Id="rId5" Type="http://schemas.openxmlformats.org/officeDocument/2006/relationships/image" Target="../media/image24.jpe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27.png"/><Relationship Id="rId1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microsoft.com/office/2007/relationships/hdphoto" Target="../media/hdphoto3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microsoft.com/office/2007/relationships/hdphoto" Target="../media/hdphoto7.wdp"/><Relationship Id="rId5" Type="http://schemas.openxmlformats.org/officeDocument/2006/relationships/image" Target="../media/image25.jpeg"/><Relationship Id="rId10" Type="http://schemas.openxmlformats.org/officeDocument/2006/relationships/image" Target="../media/image32.png"/><Relationship Id="rId4" Type="http://schemas.microsoft.com/office/2007/relationships/hdphoto" Target="../media/hdphoto2.wdp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8.wdp"/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12" Type="http://schemas.openxmlformats.org/officeDocument/2006/relationships/image" Target="../media/image3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33.gif"/><Relationship Id="rId5" Type="http://schemas.openxmlformats.org/officeDocument/2006/relationships/image" Target="../media/image26.png"/><Relationship Id="rId15" Type="http://schemas.openxmlformats.org/officeDocument/2006/relationships/image" Target="../media/image36.gif"/><Relationship Id="rId10" Type="http://schemas.microsoft.com/office/2007/relationships/hdphoto" Target="../media/hdphoto2.wdp"/><Relationship Id="rId4" Type="http://schemas.openxmlformats.org/officeDocument/2006/relationships/image" Target="../media/image25.jpeg"/><Relationship Id="rId9" Type="http://schemas.openxmlformats.org/officeDocument/2006/relationships/image" Target="../media/image23.png"/><Relationship Id="rId1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5.jpeg"/><Relationship Id="rId7" Type="http://schemas.microsoft.com/office/2007/relationships/hdphoto" Target="../media/hdphoto2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10" Type="http://schemas.microsoft.com/office/2007/relationships/hdphoto" Target="../media/hdphoto9.wdp"/><Relationship Id="rId4" Type="http://schemas.openxmlformats.org/officeDocument/2006/relationships/image" Target="../media/image27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3.png"/><Relationship Id="rId7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6.png"/><Relationship Id="rId10" Type="http://schemas.openxmlformats.org/officeDocument/2006/relationships/image" Target="../media/image41.jpeg"/><Relationship Id="rId4" Type="http://schemas.microsoft.com/office/2007/relationships/hdphoto" Target="../media/hdphoto2.wdp"/><Relationship Id="rId9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microsoft.com/office/2007/relationships/hdphoto" Target="../media/hdphoto2.wdp"/><Relationship Id="rId7" Type="http://schemas.openxmlformats.org/officeDocument/2006/relationships/image" Target="../media/image4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gif"/><Relationship Id="rId5" Type="http://schemas.openxmlformats.org/officeDocument/2006/relationships/image" Target="../media/image43.png"/><Relationship Id="rId4" Type="http://schemas.openxmlformats.org/officeDocument/2006/relationships/image" Target="../media/image4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461244"/>
              </p:ext>
            </p:extLst>
          </p:nvPr>
        </p:nvGraphicFramePr>
        <p:xfrm>
          <a:off x="143639" y="161754"/>
          <a:ext cx="10225140" cy="68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7"/>
                <a:gridCol w="511257"/>
                <a:gridCol w="511257"/>
                <a:gridCol w="511257"/>
                <a:gridCol w="511257"/>
                <a:gridCol w="511257"/>
                <a:gridCol w="511257"/>
                <a:gridCol w="511257"/>
                <a:gridCol w="511257"/>
                <a:gridCol w="511257"/>
                <a:gridCol w="511257"/>
                <a:gridCol w="511257"/>
                <a:gridCol w="511257"/>
                <a:gridCol w="511257"/>
                <a:gridCol w="511257"/>
                <a:gridCol w="511257"/>
                <a:gridCol w="511257"/>
                <a:gridCol w="511257"/>
                <a:gridCol w="511257"/>
                <a:gridCol w="511257"/>
              </a:tblGrid>
              <a:tr h="1080000"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080000"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GYMNASE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GYMNASE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GYMNASE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GYMNASE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GYMNASE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GYMNASE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GYMNASE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GYMNASE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GYMNASE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GYMNASE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STADE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STADE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STADE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STADE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STADE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STADE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STADE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STADE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STADE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STADE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latin typeface="Comic Sans MS" panose="030F0702030302020204" pitchFamily="66" charset="0"/>
                        </a:rPr>
                        <a:t>PHOTO  DE CLASSE</a:t>
                      </a:r>
                      <a:endParaRPr lang="fr-FR" sz="12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HEURE D’HIVER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HEURE D’ETE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POISSON D’AVRIL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FETE  DES MERES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FETE  DES PERES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300" b="1" dirty="0" smtClean="0">
                          <a:latin typeface="Comic Sans MS" panose="030F0702030302020204" pitchFamily="66" charset="0"/>
                        </a:rPr>
                        <a:t>JOURNEE  DES  DROITS DE L ’ ENFANT</a:t>
                      </a:r>
                      <a:endParaRPr lang="fr-FR" sz="13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PISCINE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PISCINE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PISCINE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PISCINE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PISCINE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PISCINE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PISCINE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PISCINE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PISCINE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PISCINE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PISCINE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PISCINE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000">
                <a:tc rowSpan="2"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mardi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²jeudi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samedi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²dimanche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latin typeface="Comic Sans MS" panose="030F0702030302020204" pitchFamily="66" charset="0"/>
                        </a:rPr>
                        <a:t>ETE</a:t>
                      </a:r>
                      <a:endParaRPr lang="fr-FR" sz="120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latin typeface="Comic Sans MS" panose="030F0702030302020204" pitchFamily="66" charset="0"/>
                        </a:rPr>
                        <a:t>HIVER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endParaRPr lang="fr-FR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mardi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²jeudi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samedi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dirty="0" smtClean="0">
                          <a:latin typeface="Cursive standard" pitchFamily="2" charset="0"/>
                        </a:rPr>
                        <a:t>²lundi</a:t>
                      </a:r>
                      <a:endParaRPr lang="fr-FR" sz="2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mardi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²jeudi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samedi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mardi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²jeudi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samedi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latin typeface="Comic Sans MS" panose="030F0702030302020204" pitchFamily="66" charset="0"/>
                        </a:rPr>
                        <a:t>PRINTEMPS</a:t>
                      </a:r>
                      <a:endParaRPr lang="fr-FR" sz="110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latin typeface="Comic Sans MS" panose="030F0702030302020204" pitchFamily="66" charset="0"/>
                        </a:rPr>
                        <a:t>AUTOMNE</a:t>
                      </a:r>
                      <a:endParaRPr lang="fr-FR" sz="120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60000"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²lundi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mercredi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vendredi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²dimanche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latin typeface="Comic Sans MS" panose="030F0702030302020204" pitchFamily="66" charset="0"/>
                        </a:rPr>
                        <a:t>JOURNEE DU PATRIMOINE</a:t>
                      </a:r>
                      <a:endParaRPr lang="fr-FR" sz="12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latin typeface="Comic Sans MS" panose="030F0702030302020204" pitchFamily="66" charset="0"/>
                        </a:rPr>
                        <a:t>JOURNEE DU PATRIMOINE</a:t>
                      </a:r>
                      <a:endParaRPr lang="fr-FR" sz="12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SEMAINE</a:t>
                      </a:r>
                      <a:r>
                        <a:rPr lang="fr-FR" sz="1400" b="1" baseline="0" dirty="0" smtClean="0">
                          <a:latin typeface="Comic Sans MS" panose="030F0702030302020204" pitchFamily="66" charset="0"/>
                        </a:rPr>
                        <a:t> DU GOUT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FETE DE LA SCIENCE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fr-FR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²lundi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mercredi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vendredi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²dimanche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²lundi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mercredi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vendredi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²dimanche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mercredi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vendredi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1" name="Image 10" descr="http://artterre32.fr/wp-content/uploads/2015/04/logo_journees_europeennes_du_patrimoine-e142867741598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708" y="304800"/>
            <a:ext cx="864096" cy="838382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3" name="Picture 2" descr="http://www.actus-drive.fr/wp-content/uploads/2015/08/Leclerc-Environnement-2015-610x2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19408" y="5326947"/>
            <a:ext cx="2214704" cy="86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jeanne-darc-staffrique.entmip.fr/lectureFichiergw.do?ID_FICHIER=16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748" y="444500"/>
            <a:ext cx="915609" cy="59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ville-masny.fr/wordpress/wp-content/uploads/2013/06/approuveparlesenfant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340" y="345848"/>
            <a:ext cx="8001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emf.fr/wp-content/uploads/2014/02/FD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408" y="320480"/>
            <a:ext cx="927992" cy="79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BARBARA SR\Documents\ECOLE\BLOG\A LA GRANDE ECOLE\images\clipart-camer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564" y="404981"/>
            <a:ext cx="864096" cy="56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 descr="http://www.gentlemale.fr/wp-content/uploads/2014/11/11055_178_Droits-enfant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0" y="292100"/>
            <a:ext cx="929132" cy="744939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9" name="Picture 2" descr="http://www.icbracciano.it/web/media/k2/items/cache/c82e68ecc91a6115905b52a4dab0ec5b_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52" y="1457896"/>
            <a:ext cx="889248" cy="54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icbracciano.it/web/media/k2/items/cache/c82e68ecc91a6115905b52a4dab0ec5b_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40" y="1432496"/>
            <a:ext cx="889248" cy="54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icbracciano.it/web/media/k2/items/cache/c82e68ecc91a6115905b52a4dab0ec5b_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652" y="1432496"/>
            <a:ext cx="889248" cy="54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icbracciano.it/web/media/k2/items/cache/c82e68ecc91a6115905b52a4dab0ec5b_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052" y="1457896"/>
            <a:ext cx="889248" cy="54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www.icbracciano.it/web/media/k2/items/cache/c82e68ecc91a6115905b52a4dab0ec5b_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052" y="1457896"/>
            <a:ext cx="889248" cy="54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icbracciano.it/web/media/k2/items/cache/c82e68ecc91a6115905b52a4dab0ec5b_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752" y="1419796"/>
            <a:ext cx="889248" cy="54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icbracciano.it/web/media/k2/items/cache/c82e68ecc91a6115905b52a4dab0ec5b_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752" y="1432496"/>
            <a:ext cx="889248" cy="54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www.icbracciano.it/web/media/k2/items/cache/c82e68ecc91a6115905b52a4dab0ec5b_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352" y="1445196"/>
            <a:ext cx="889248" cy="54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www.icbracciano.it/web/media/k2/items/cache/c82e68ecc91a6115905b52a4dab0ec5b_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752" y="1457896"/>
            <a:ext cx="889248" cy="54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www.icbracciano.it/web/media/k2/items/cache/c82e68ecc91a6115905b52a4dab0ec5b_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884" y="1419795"/>
            <a:ext cx="889248" cy="54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ésultat d’images pour ciliegio con frutti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198859"/>
            <a:ext cx="993775" cy="102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ésultat d’images pour disegno ciliegio in fiore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" t="3544" r="11168" b="6826"/>
          <a:stretch/>
        </p:blipFill>
        <p:spPr bwMode="auto">
          <a:xfrm>
            <a:off x="1206500" y="203200"/>
            <a:ext cx="943419" cy="101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ésultat d’images pour vettore albero in inverno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4" t="4767" r="5958" b="8233"/>
          <a:stretch/>
        </p:blipFill>
        <p:spPr bwMode="auto">
          <a:xfrm>
            <a:off x="173427" y="214684"/>
            <a:ext cx="969573" cy="94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ésultat d’images pour Albero in invern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406" y="243536"/>
            <a:ext cx="804539" cy="94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13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207508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Delius Swash Caps" panose="02000603000000000000" pitchFamily="2" charset="0"/>
                        </a:rPr>
                        <a:t>Novembre   2016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31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3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4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5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6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7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8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9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538938" y="377776"/>
            <a:ext cx="3304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automne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1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37" y="3850903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564" y="3816044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004" y="3809959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isegno di Bambino che Scrive a color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676" y="3735241"/>
            <a:ext cx="512588" cy="51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immagini.disegnidacolorareonline.com/cache/data/disegni-colorati/disegno-di-bambina-salto-della-corda-colorato.jpg-300x3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8000" r="8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89" r="17647"/>
          <a:stretch/>
        </p:blipFill>
        <p:spPr bwMode="auto">
          <a:xfrm>
            <a:off x="9882450" y="3952406"/>
            <a:ext cx="505540" cy="7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5328220" y="3809959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1216876" y="3831229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194426" y="3812127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6357207" y="3831228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images.clipartpanda.com/fall-clip-art-RcAAeEecL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67" y="377776"/>
            <a:ext cx="2456438" cy="178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://www.webweaver.nu/clipart/img/seasons/autumn/sunflower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 descr="http://www.webweaver.nu/clipart/img/seasons/autumn/sunflowers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178" name="Picture 10" descr="http://img15.hostingpics.net/pics/677675WateringCanwithFallLeave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52605" y="277352"/>
            <a:ext cx="2244205" cy="21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ésultat d’images pour clipart halloween gratui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840" y="4842272"/>
            <a:ext cx="1070907" cy="95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36502" y="5776198"/>
            <a:ext cx="102358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 smtClean="0">
                <a:latin typeface="Comic Sans MS" panose="030F0702030302020204" pitchFamily="66" charset="0"/>
              </a:rPr>
              <a:t>Halloween</a:t>
            </a:r>
            <a:endParaRPr lang="fr-FR" sz="1300" b="1" dirty="0">
              <a:latin typeface="Comic Sans MS" panose="030F0702030302020204" pitchFamily="66" charset="0"/>
            </a:endParaRPr>
          </a:p>
        </p:txBody>
      </p:sp>
      <p:pic>
        <p:nvPicPr>
          <p:cNvPr id="27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792" y="3819019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2243720" y="3833007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13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696376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Delius Swash Caps" panose="02000603000000000000" pitchFamily="2" charset="0"/>
                        </a:rPr>
                        <a:t>Novembre   2016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10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11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12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13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14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15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16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17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18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19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538938" y="377776"/>
            <a:ext cx="3304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automne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30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271" y="3855373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34" y="3828682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113" y="3810395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228" y="3835043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2263901" y="3820111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3264484" y="3838272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2" descr="http://www.psicologi-italia.it/img_articoli/6298/il-gioc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81" l="22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62" y="4128360"/>
            <a:ext cx="924533" cy="57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http://www.valtrompianews.it/files/magazine/img/asilo_bambin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920" y="3716782"/>
            <a:ext cx="454060" cy="48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 26" descr="http://ekladata.com/Aaq0hhzm9HnKIqHo8yUyN_x5HP0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661" y="4832392"/>
            <a:ext cx="825742" cy="1459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282" y="3819627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picgifs.com/clip-art/flowers-and-plants/sunflower/clip-art-sunflower-709383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77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203" y="275465"/>
            <a:ext cx="1777553" cy="223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petitemimine.p.e.pic.centerblog.net/741a3f5b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34" y="217452"/>
            <a:ext cx="2293961" cy="229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1228945" y="3822384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201002" y="6293740"/>
            <a:ext cx="9962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 smtClean="0">
                <a:latin typeface="Comic Sans MS" panose="030F0702030302020204" pitchFamily="66" charset="0"/>
              </a:rPr>
              <a:t>Armistice</a:t>
            </a:r>
          </a:p>
          <a:p>
            <a:pPr algn="ctr"/>
            <a:r>
              <a:rPr lang="fr-FR" sz="1400" b="1" dirty="0" smtClean="0">
                <a:latin typeface="Comic Sans MS" panose="030F0702030302020204" pitchFamily="66" charset="0"/>
              </a:rPr>
              <a:t>1918</a:t>
            </a:r>
            <a:endParaRPr lang="fr-FR" sz="1400" b="1" dirty="0">
              <a:latin typeface="Comic Sans MS" panose="030F0702030302020204" pitchFamily="66" charset="0"/>
            </a:endParaRPr>
          </a:p>
        </p:txBody>
      </p:sp>
      <p:pic>
        <p:nvPicPr>
          <p:cNvPr id="25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9397888" y="3828681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98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077738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Novembre   2016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20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21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22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23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24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25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26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27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28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29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538938" y="377776"/>
            <a:ext cx="3304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automne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30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650" y="3807336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251" y="3809959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757" y="3835430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200" y="3808823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isegno di Bambino che Scrive a color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265" y="3737696"/>
            <a:ext cx="512588" cy="51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immagini.disegnidacolorareonline.com/cache/data/disegni-colorati/disegno-di-bambina-salto-della-corda-colorato.jpg-300x3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8000" r="8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89" r="17647"/>
          <a:stretch/>
        </p:blipFill>
        <p:spPr bwMode="auto">
          <a:xfrm>
            <a:off x="3670812" y="3995079"/>
            <a:ext cx="505540" cy="7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6376274" y="3764809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7357248" y="3747952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218489" y="3810395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29" y="3805979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static.pourfemme.it/pfmamma/fotogallery/625X0/36323/alce-fai-da-t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431" y="345828"/>
            <a:ext cx="2453749" cy="203187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1.bp.blogspot.com/-gx_Tn6NpIrU/Uo4b0N6mk8I/AAAAAAAADy0/EOvg-Zu4YAY/s1600/scoiattolo2.gif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94" b="98097" l="2059" r="980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9682" y="159079"/>
            <a:ext cx="3548117" cy="246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817" y="3821783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75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887969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 smtClean="0">
                          <a:solidFill>
                            <a:srgbClr val="FF0000"/>
                          </a:solidFill>
                          <a:latin typeface="Delius Swash Caps" panose="02000603000000000000" pitchFamily="2" charset="0"/>
                        </a:rPr>
                        <a:t>Décembre   2016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30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3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4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5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6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7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8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9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538938" y="377776"/>
            <a:ext cx="3304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automne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30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091" y="3834631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567" y="3784559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34" y="3828682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324" y="3814198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671" y="3830633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immagini.disegnidacolorareonline.com/cache/data/disegni-colorati/disegno-di-bambina-salto-della-corda-colorato.jpg-300x3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000" r="8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89" r="17647"/>
          <a:stretch/>
        </p:blipFill>
        <p:spPr bwMode="auto">
          <a:xfrm>
            <a:off x="7768677" y="3967783"/>
            <a:ext cx="505540" cy="7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3260035" y="3819400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4319460" y="3834059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http://www.valtrompianews.it/files/magazine/img/asilo_bambin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455" y="3737126"/>
            <a:ext cx="454060" cy="48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527" y="3833275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tuttodisegni.com/files/2011/10/fichi-noci-nocciole1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5902" l="7193" r="699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9" r="30892" b="12482"/>
          <a:stretch/>
        </p:blipFill>
        <p:spPr bwMode="auto">
          <a:xfrm>
            <a:off x="194932" y="99069"/>
            <a:ext cx="2395863" cy="252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tuttodisegni.com/files/2011/10/fichi-noci-nocciole1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677" b="95301" l="61213" r="90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81" t="69462" r="10813" b="5223"/>
          <a:stretch/>
        </p:blipFill>
        <p:spPr bwMode="auto">
          <a:xfrm>
            <a:off x="2166301" y="1355996"/>
            <a:ext cx="1125248" cy="76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3.bp.blogspot.com/-h7QaSVsRaGw/T97m574Ri0I/AAAAAAAABLA/cE8zgga8jKo/s640/1.jpg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2000" b="96200" l="267" r="99467">
                        <a14:foregroundMark x1="89067" y1="85800" x2="93333" y2="84600"/>
                        <a14:foregroundMark x1="56267" y1="93200" x2="58667" y2="88200"/>
                        <a14:foregroundMark x1="8000" y1="81800" x2="13867" y2="7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157"/>
          <a:stretch/>
        </p:blipFill>
        <p:spPr bwMode="auto">
          <a:xfrm>
            <a:off x="7622100" y="260884"/>
            <a:ext cx="2583144" cy="206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891" y="3850553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www.lesgensfoires.fr/wp-content/uploads/2015/05/telethon-log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89116" y="5672869"/>
            <a:ext cx="2254758" cy="81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www.lesgensfoires.fr/wp-content/uploads/2015/05/telethon-log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53641" y="5727461"/>
            <a:ext cx="2254758" cy="81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07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532382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 smtClean="0">
                          <a:solidFill>
                            <a:srgbClr val="FF0000"/>
                          </a:solidFill>
                          <a:latin typeface="Delius Swash Caps" panose="02000603000000000000" pitchFamily="2" charset="0"/>
                        </a:rPr>
                        <a:t>Décembre   2016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10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11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12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13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14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15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16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17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18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19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538938" y="377776"/>
            <a:ext cx="3304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automne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30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95" y="3834632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469" y="3853688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080" y="3816985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isegno di Bambino che Scrive a color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421" y="3724680"/>
            <a:ext cx="512588" cy="51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immagini.disegnidacolorareonline.com/cache/data/disegni-colorati/disegno-di-bambina-salto-della-corda-colorato.jpg-300x3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8000" r="8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89" r="17647"/>
          <a:stretch/>
        </p:blipFill>
        <p:spPr bwMode="auto">
          <a:xfrm>
            <a:off x="4702290" y="3980483"/>
            <a:ext cx="505540" cy="7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1198271" y="3817371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7393862" y="3797313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178625" y="3821038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228" y="3853687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loriage Soupe de légumes a imprimer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78" b="96000" l="0" r="9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533">
            <a:off x="403430" y="29399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s4.e-monsite.com/2011/08/24/09/resize_550_550/chafeuille5xs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0364" l="2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679" y="330537"/>
            <a:ext cx="1724857" cy="252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8392423" y="3813235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9429653" y="3813236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Résultat d’images pour dessin départ en vacances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1" t="5291" r="5451" b="3632"/>
          <a:stretch/>
        </p:blipFill>
        <p:spPr bwMode="auto">
          <a:xfrm>
            <a:off x="7355421" y="4871296"/>
            <a:ext cx="931005" cy="11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4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017577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</a:tblGrid>
              <a:tr h="1425758">
                <a:tc gridSpan="2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Décembre  2016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20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21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22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23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24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25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26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27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28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29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831536" y="342143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1225580" y="3779271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3272731" y="3817371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4320108" y="3793743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2253084" y="3793743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196880" y="3791971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5323408" y="3793743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6326708" y="3793743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7380808" y="3806443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8371408" y="3806443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9438208" y="3793743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cdn5.acolore.com/disegni/colori/201144/b14a408475ada44099a3cc3fb712a633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366" r="968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608" y="277549"/>
            <a:ext cx="2516336" cy="234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tuttodisegni.com/files/2011/11/arancia-mandarino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33" b="88889" l="340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9475" y="183461"/>
            <a:ext cx="3347708" cy="239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Résultat d’images pour Albero in invern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78" y="4842271"/>
            <a:ext cx="804539" cy="94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ésultat d’images pour clipart c'est l'hiver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541" y="5807845"/>
            <a:ext cx="173355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Résultat d’images pour clipart anniversaire enfant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12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152252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0000">
                <a:tc gridSpan="2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Janvier   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30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31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3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4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5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6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7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8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3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525" y="3835644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372" y="3810633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immagini.disegnidacolorareonline.com/cache/data/disegni-colorati/disegno-di-bambina-salto-della-corda-colorato.jpg-300x3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000" r="8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89" r="17647"/>
          <a:stretch/>
        </p:blipFill>
        <p:spPr bwMode="auto">
          <a:xfrm>
            <a:off x="5701939" y="3979923"/>
            <a:ext cx="505540" cy="7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1225580" y="3779271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3272731" y="3817371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8410725" y="3798576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2253084" y="3793743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http://www.valtrompianews.it/files/magazine/img/asilo_bambin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132" y="3761688"/>
            <a:ext cx="454060" cy="48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868" y="3826392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196880" y="3791971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8469" y="4993215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mamietitine.m.a.pic.centerblog.net/o/66617574_ngdetpict18_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" b="96714" l="6429" r="92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226" y="186838"/>
            <a:ext cx="2475684" cy="247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ésultat d’images pour clipart saint silvestre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2" y="243972"/>
            <a:ext cx="2586022" cy="221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ésultat d’images pour clipart bonne anné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12076" y1="7867" x2="19492" y2="9110"/>
                        <a14:foregroundMark x1="30932" y1="14700" x2="30932" y2="14700"/>
                        <a14:foregroundMark x1="26695" y1="8696" x2="26695" y2="8696"/>
                        <a14:foregroundMark x1="27966" y1="10145" x2="29025" y2="7453"/>
                        <a14:foregroundMark x1="45551" y1="10559" x2="47034" y2="22981"/>
                        <a14:foregroundMark x1="63136" y1="15321" x2="63136" y2="10766"/>
                        <a14:foregroundMark x1="64407" y1="6418" x2="66525" y2="4348"/>
                        <a14:foregroundMark x1="50000" y1="77019" x2="50000" y2="78054"/>
                        <a14:foregroundMark x1="56992" y1="72878" x2="56992" y2="72878"/>
                        <a14:foregroundMark x1="62500" y1="80124" x2="62500" y2="80124"/>
                        <a14:foregroundMark x1="64407" y1="69772" x2="64407" y2="69772"/>
                        <a14:foregroundMark x1="66949" y1="64803" x2="66949" y2="64803"/>
                        <a14:foregroundMark x1="67585" y1="47826" x2="67585" y2="47826"/>
                        <a14:foregroundMark x1="64407" y1="41615" x2="64407" y2="41615"/>
                        <a14:foregroundMark x1="66525" y1="45549" x2="68644" y2="47205"/>
                        <a14:foregroundMark x1="5932" y1="47826" x2="8475" y2="47826"/>
                        <a14:foregroundMark x1="34322" y1="44099" x2="35381" y2="38716"/>
                        <a14:foregroundMark x1="12924" y1="83230" x2="12924" y2="83230"/>
                        <a14:foregroundMark x1="14619" y1="83230" x2="14619" y2="83230"/>
                        <a14:foregroundMark x1="18856" y1="81988" x2="18856" y2="81988"/>
                        <a14:foregroundMark x1="20551" y1="81781" x2="20551" y2="81781"/>
                        <a14:foregroundMark x1="22034" y1="82609" x2="22034" y2="82609"/>
                        <a14:foregroundMark x1="59746" y1="91511" x2="59746" y2="91511"/>
                        <a14:foregroundMark x1="63136" y1="89027" x2="63136" y2="89027"/>
                        <a14:foregroundMark x1="59322" y1="30435" x2="65678" y2="30021"/>
                        <a14:foregroundMark x1="88136" y1="15114" x2="87712" y2="13251"/>
                        <a14:foregroundMark x1="45975" y1="57350" x2="42585" y2="51967"/>
                        <a14:foregroundMark x1="25847" y1="40994" x2="28814" y2="39545"/>
                        <a14:foregroundMark x1="38983" y1="29607" x2="38983" y2="29607"/>
                        <a14:foregroundMark x1="43432" y1="30021" x2="43432" y2="30021"/>
                        <a14:foregroundMark x1="45339" y1="31056" x2="45339" y2="31056"/>
                        <a14:foregroundMark x1="48305" y1="31470" x2="48305" y2="31470"/>
                        <a14:foregroundMark x1="50424" y1="31470" x2="50424" y2="31470"/>
                        <a14:foregroundMark x1="55720" y1="30021" x2="55720" y2="30021"/>
                        <a14:foregroundMark x1="59110" y1="27950" x2="59110" y2="27950"/>
                        <a14:foregroundMark x1="64619" y1="25673" x2="64619" y2="25673"/>
                        <a14:foregroundMark x1="66102" y1="24845" x2="66102" y2="24845"/>
                        <a14:foregroundMark x1="69068" y1="8075" x2="70339" y2="7867"/>
                        <a14:foregroundMark x1="34110" y1="28157" x2="34110" y2="28157"/>
                        <a14:foregroundMark x1="31356" y1="33333" x2="31356" y2="33333"/>
                        <a14:foregroundMark x1="36017" y1="31056" x2="36017" y2="31056"/>
                        <a14:foregroundMark x1="44068" y1="25259" x2="44068" y2="25259"/>
                        <a14:foregroundMark x1="46822" y1="26294" x2="46822" y2="26294"/>
                        <a14:foregroundMark x1="48305" y1="28157" x2="48305" y2="28157"/>
                        <a14:foregroundMark x1="51907" y1="28157" x2="51907" y2="28157"/>
                        <a14:foregroundMark x1="54873" y1="29400" x2="54873" y2="29400"/>
                        <a14:foregroundMark x1="60169" y1="27122" x2="60169" y2="27122"/>
                        <a14:foregroundMark x1="66525" y1="15114" x2="66525" y2="15114"/>
                        <a14:foregroundMark x1="34534" y1="91925" x2="34534" y2="91925"/>
                        <a14:foregroundMark x1="38559" y1="91718" x2="38559" y2="91718"/>
                        <a14:foregroundMark x1="39195" y1="91304" x2="39195" y2="91304"/>
                        <a14:foregroundMark x1="43432" y1="91304" x2="43432" y2="91304"/>
                        <a14:foregroundMark x1="45339" y1="91304" x2="45339" y2="91304"/>
                        <a14:foregroundMark x1="46398" y1="92340" x2="46398" y2="92340"/>
                        <a14:foregroundMark x1="50847" y1="91925" x2="50847" y2="91925"/>
                        <a14:foregroundMark x1="55720" y1="91304" x2="55720" y2="91304"/>
                        <a14:foregroundMark x1="52331" y1="84058" x2="52331" y2="84058"/>
                        <a14:foregroundMark x1="36653" y1="96273" x2="36653" y2="96273"/>
                        <a14:foregroundMark x1="38136" y1="94824" x2="38136" y2="94824"/>
                        <a14:foregroundMark x1="54237" y1="83230" x2="54237" y2="83230"/>
                        <a14:foregroundMark x1="82839" y1="83644" x2="82839" y2="83644"/>
                        <a14:foregroundMark x1="85169" y1="82609" x2="85169" y2="82609"/>
                        <a14:foregroundMark x1="87712" y1="82609" x2="87712" y2="82609"/>
                        <a14:foregroundMark x1="88983" y1="82195" x2="88983" y2="82195"/>
                        <a14:foregroundMark x1="89619" y1="86542" x2="89619" y2="86542"/>
                        <a14:foregroundMark x1="89619" y1="87164" x2="89619" y2="87164"/>
                        <a14:foregroundMark x1="93432" y1="83230" x2="93432" y2="83230"/>
                        <a14:foregroundMark x1="78814" y1="91925" x2="78814" y2="91925"/>
                        <a14:foregroundMark x1="80297" y1="96066" x2="80297" y2="96066"/>
                        <a14:foregroundMark x1="83686" y1="87578" x2="83686" y2="87578"/>
                        <a14:foregroundMark x1="62712" y1="55280" x2="62712" y2="55280"/>
                        <a14:foregroundMark x1="82627" y1="43892" x2="85805" y2="4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069" y="4914280"/>
            <a:ext cx="1047766" cy="107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9430914" y="3803928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’images pour image gratuite galette des rois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8750" y1="42500" x2="3125" y2="53125"/>
                        <a14:foregroundMark x1="42500" y1="96250" x2="58125" y2="94375"/>
                        <a14:foregroundMark x1="55000" y1="96250" x2="76875" y2="9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914" y="4818654"/>
            <a:ext cx="891692" cy="89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318461" y="5826416"/>
            <a:ext cx="1161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Comic Sans MS" panose="030F0702030302020204" pitchFamily="66" charset="0"/>
              </a:rPr>
              <a:t>Fête des Rois</a:t>
            </a:r>
            <a:endParaRPr lang="fr-FR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50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730010"/>
              </p:ext>
            </p:extLst>
          </p:nvPr>
        </p:nvGraphicFramePr>
        <p:xfrm>
          <a:off x="143639" y="161754"/>
          <a:ext cx="10225140" cy="6840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7"/>
                <a:gridCol w="511257"/>
                <a:gridCol w="511257"/>
                <a:gridCol w="511257"/>
                <a:gridCol w="511257"/>
                <a:gridCol w="511257"/>
                <a:gridCol w="511257"/>
                <a:gridCol w="511257"/>
                <a:gridCol w="511257"/>
                <a:gridCol w="511257"/>
                <a:gridCol w="511257"/>
                <a:gridCol w="511257"/>
                <a:gridCol w="511257"/>
                <a:gridCol w="511257"/>
                <a:gridCol w="511257"/>
                <a:gridCol w="511257"/>
                <a:gridCol w="511257"/>
                <a:gridCol w="511257"/>
                <a:gridCol w="511257"/>
                <a:gridCol w="511257"/>
              </a:tblGrid>
              <a:tr h="1080000"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080000"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GYMNASE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GYMNASE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GYMNASE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GYMNASE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GYMNASE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GYMNASE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GYMNASE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GYMNASE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GYMNASE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GYMNASE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STADE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STADE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STADE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STADE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STADE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STADE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STADE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STADE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STADE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STADE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smtClean="0">
                          <a:latin typeface="Comic Sans MS" panose="030F0702030302020204" pitchFamily="66" charset="0"/>
                        </a:rPr>
                        <a:t>GYMNASE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HEURE D’HIVER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HEURE D’ETE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STADE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STADE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STADE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fr-FR" sz="13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PISCINE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PISCINE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PISCINE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PISCINE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PISCINE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PISCINE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PISCINE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PISCINE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PISCINE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PISCINE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PISCINE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PISCINE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000">
                <a:tc rowSpan="2"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mardi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²jeudi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samedi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²dimanche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latin typeface="Comic Sans MS" panose="030F0702030302020204" pitchFamily="66" charset="0"/>
                        </a:rPr>
                        <a:t>ETE</a:t>
                      </a:r>
                      <a:endParaRPr lang="fr-FR" sz="120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latin typeface="Comic Sans MS" panose="030F0702030302020204" pitchFamily="66" charset="0"/>
                        </a:rPr>
                        <a:t>HIVER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fr-FR" dirty="0"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mardi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²jeudi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samedi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dirty="0" smtClean="0">
                          <a:latin typeface="Cursive standard" pitchFamily="2" charset="0"/>
                        </a:rPr>
                        <a:t>²lundi</a:t>
                      </a:r>
                      <a:endParaRPr lang="fr-FR" sz="2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mardi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²jeudi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samedi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mardi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²jeudi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samedi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43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latin typeface="Comic Sans MS" panose="030F0702030302020204" pitchFamily="66" charset="0"/>
                        </a:rPr>
                        <a:t>PRINTEMPS</a:t>
                      </a:r>
                      <a:endParaRPr lang="fr-FR" sz="110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latin typeface="Comic Sans MS" panose="030F0702030302020204" pitchFamily="66" charset="0"/>
                        </a:rPr>
                        <a:t>AUTOMNE</a:t>
                      </a:r>
                      <a:endParaRPr lang="fr-FR" sz="120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96383"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²lundi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mercredi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vendredi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²dimanche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latin typeface="Comic Sans MS" panose="030F0702030302020204" pitchFamily="66" charset="0"/>
                        </a:rPr>
                        <a:t>ARMISTICE 1918</a:t>
                      </a:r>
                      <a:endParaRPr lang="fr-FR" sz="12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latin typeface="Comic Sans MS" panose="030F0702030302020204" pitchFamily="66" charset="0"/>
                        </a:rPr>
                        <a:t>FETE  DES  ROIS</a:t>
                      </a:r>
                      <a:endParaRPr lang="fr-FR" sz="12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NOEL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²lundi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mercredi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vendredi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²dimanche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²lundi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mercredi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vendredi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²dimanche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mercredi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vendredi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9" name="Picture 2" descr="http://www.icbracciano.it/web/media/k2/items/cache/c82e68ecc91a6115905b52a4dab0ec5b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52" y="1457896"/>
            <a:ext cx="889248" cy="54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icbracciano.it/web/media/k2/items/cache/c82e68ecc91a6115905b52a4dab0ec5b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40" y="1432496"/>
            <a:ext cx="889248" cy="54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icbracciano.it/web/media/k2/items/cache/c82e68ecc91a6115905b52a4dab0ec5b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652" y="1432496"/>
            <a:ext cx="889248" cy="54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icbracciano.it/web/media/k2/items/cache/c82e68ecc91a6115905b52a4dab0ec5b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052" y="1457896"/>
            <a:ext cx="889248" cy="54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www.icbracciano.it/web/media/k2/items/cache/c82e68ecc91a6115905b52a4dab0ec5b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052" y="1457896"/>
            <a:ext cx="889248" cy="54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icbracciano.it/web/media/k2/items/cache/c82e68ecc91a6115905b52a4dab0ec5b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752" y="1419796"/>
            <a:ext cx="889248" cy="54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icbracciano.it/web/media/k2/items/cache/c82e68ecc91a6115905b52a4dab0ec5b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752" y="1432496"/>
            <a:ext cx="889248" cy="54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www.icbracciano.it/web/media/k2/items/cache/c82e68ecc91a6115905b52a4dab0ec5b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352" y="1445196"/>
            <a:ext cx="889248" cy="54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www.icbracciano.it/web/media/k2/items/cache/c82e68ecc91a6115905b52a4dab0ec5b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752" y="1457896"/>
            <a:ext cx="889248" cy="54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www.icbracciano.it/web/media/k2/items/cache/c82e68ecc91a6115905b52a4dab0ec5b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884" y="1419795"/>
            <a:ext cx="889248" cy="54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www.icorsamaggiore.gov.it/sites/default/files/nuot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84" b="97027" l="6461" r="893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0" t="3450" r="8530" b="2856"/>
          <a:stretch/>
        </p:blipFill>
        <p:spPr bwMode="auto">
          <a:xfrm>
            <a:off x="237672" y="215253"/>
            <a:ext cx="829128" cy="98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www.icorsamaggiore.gov.it/sites/default/files/nuot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84" b="97027" l="6461" r="893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0" t="3450" r="8530" b="2856"/>
          <a:stretch/>
        </p:blipFill>
        <p:spPr bwMode="auto">
          <a:xfrm>
            <a:off x="5330372" y="227953"/>
            <a:ext cx="829128" cy="98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www.icorsamaggiore.gov.it/sites/default/files/nuot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84" b="97027" l="6461" r="893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0" t="3450" r="8530" b="2856"/>
          <a:stretch/>
        </p:blipFill>
        <p:spPr bwMode="auto">
          <a:xfrm>
            <a:off x="4263572" y="215253"/>
            <a:ext cx="829128" cy="98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www.icorsamaggiore.gov.it/sites/default/files/nuot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84" b="97027" l="6461" r="893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0" t="3450" r="8530" b="2856"/>
          <a:stretch/>
        </p:blipFill>
        <p:spPr bwMode="auto">
          <a:xfrm>
            <a:off x="1266372" y="215253"/>
            <a:ext cx="829128" cy="98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www.icorsamaggiore.gov.it/sites/default/files/nuot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84" b="97027" l="6461" r="893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0" t="3450" r="8530" b="2856"/>
          <a:stretch/>
        </p:blipFill>
        <p:spPr bwMode="auto">
          <a:xfrm>
            <a:off x="2282372" y="202553"/>
            <a:ext cx="829128" cy="98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www.icorsamaggiore.gov.it/sites/default/files/nuot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84" b="97027" l="6461" r="893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0" t="3450" r="8530" b="2856"/>
          <a:stretch/>
        </p:blipFill>
        <p:spPr bwMode="auto">
          <a:xfrm>
            <a:off x="3285672" y="253353"/>
            <a:ext cx="829128" cy="98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://www.icorsamaggiore.gov.it/sites/default/files/nuot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84" b="97027" l="6461" r="893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0" t="3450" r="8530" b="2856"/>
          <a:stretch/>
        </p:blipFill>
        <p:spPr bwMode="auto">
          <a:xfrm>
            <a:off x="6320972" y="177153"/>
            <a:ext cx="829128" cy="98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://www.icorsamaggiore.gov.it/sites/default/files/nuot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84" b="97027" l="6461" r="893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0" t="3450" r="8530" b="2856"/>
          <a:stretch/>
        </p:blipFill>
        <p:spPr bwMode="auto">
          <a:xfrm>
            <a:off x="7413172" y="202553"/>
            <a:ext cx="829128" cy="98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http://www.icorsamaggiore.gov.it/sites/default/files/nuot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84" b="97027" l="6461" r="893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0" t="3450" r="8530" b="2856"/>
          <a:stretch/>
        </p:blipFill>
        <p:spPr bwMode="auto">
          <a:xfrm>
            <a:off x="8441872" y="202553"/>
            <a:ext cx="829128" cy="98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ttp://www.icorsamaggiore.gov.it/sites/default/files/nuot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84" b="97027" l="6461" r="893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0" t="3450" r="8530" b="2856"/>
          <a:stretch/>
        </p:blipFill>
        <p:spPr bwMode="auto">
          <a:xfrm>
            <a:off x="9470572" y="202553"/>
            <a:ext cx="829128" cy="98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mage 38" descr="http://petitemimine.p.e.pic.centerblog.net/889bcb7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802" y="3600910"/>
            <a:ext cx="825748" cy="756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images.gofreedownload.net/santa-and-reindeer-clip-art-75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424" y="4729583"/>
            <a:ext cx="884377" cy="89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26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596447"/>
              </p:ext>
            </p:extLst>
          </p:nvPr>
        </p:nvGraphicFramePr>
        <p:xfrm>
          <a:off x="143639" y="161754"/>
          <a:ext cx="10225140" cy="68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7"/>
                <a:gridCol w="511257"/>
                <a:gridCol w="511257"/>
                <a:gridCol w="511257"/>
                <a:gridCol w="511257"/>
                <a:gridCol w="511257"/>
                <a:gridCol w="511257"/>
                <a:gridCol w="511257"/>
                <a:gridCol w="511257"/>
                <a:gridCol w="511257"/>
                <a:gridCol w="511257"/>
                <a:gridCol w="511257"/>
                <a:gridCol w="511257"/>
                <a:gridCol w="511257"/>
                <a:gridCol w="511257"/>
                <a:gridCol w="511257"/>
                <a:gridCol w="511257"/>
                <a:gridCol w="511257"/>
                <a:gridCol w="511257"/>
                <a:gridCol w="511257"/>
              </a:tblGrid>
              <a:tr h="1080000"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080000"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080000">
                <a:tc gridSpan="2"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smtClean="0">
                          <a:latin typeface="Comic Sans MS" panose="030F0702030302020204" pitchFamily="66" charset="0"/>
                        </a:rPr>
                        <a:t>GYMNASE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GYMNASE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GYMNASE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STADE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STADE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STADE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GYMNASE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STADE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PISCINE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PISCINE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PISCINE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PISCINE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PISCINE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PISCINE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PISCINE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PISCINE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PISCINE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PISCINE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PISCINE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PISCINE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000">
                <a:tc rowSpan="2"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mardi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²jeudi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samedi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²dimanche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latin typeface="Comic Sans MS" panose="030F0702030302020204" pitchFamily="66" charset="0"/>
                        </a:rPr>
                        <a:t>ETE</a:t>
                      </a:r>
                      <a:endParaRPr lang="fr-FR" sz="120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latin typeface="Comic Sans MS" panose="030F0702030302020204" pitchFamily="66" charset="0"/>
                        </a:rPr>
                        <a:t>HIVER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fr-FR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mardi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²jeudi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samedi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dirty="0" smtClean="0">
                          <a:latin typeface="Cursive standard" pitchFamily="2" charset="0"/>
                        </a:rPr>
                        <a:t>²lundi</a:t>
                      </a:r>
                      <a:endParaRPr lang="fr-FR" sz="24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mardi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²jeudi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samedi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mardi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²jeudi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samedi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latin typeface="Comic Sans MS" panose="030F0702030302020204" pitchFamily="66" charset="0"/>
                        </a:rPr>
                        <a:t>PRINTEMPS</a:t>
                      </a:r>
                      <a:endParaRPr lang="fr-FR" sz="110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latin typeface="Comic Sans MS" panose="030F0702030302020204" pitchFamily="66" charset="0"/>
                        </a:rPr>
                        <a:t>AUTOMNE</a:t>
                      </a:r>
                      <a:endParaRPr lang="fr-FR" sz="120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60000"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²lundi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mercredi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vendredi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²dimanche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 smtClean="0">
                        <a:latin typeface="Comic Sans MS" panose="030F0702030302020204" pitchFamily="66" charset="0"/>
                      </a:endParaRPr>
                    </a:p>
                    <a:p>
                      <a:pPr marL="0" marR="0" indent="0" algn="ctr" defTabSz="1022391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HALLOWEEN</a:t>
                      </a:r>
                      <a:r>
                        <a:rPr lang="fr-FR" sz="1400" b="1" baseline="0" dirty="0" smtClean="0">
                          <a:latin typeface="Comic Sans MS" panose="030F0702030302020204" pitchFamily="66" charset="0"/>
                        </a:rPr>
                        <a:t> 31 OCTOBRE</a:t>
                      </a:r>
                      <a:endParaRPr lang="fr-FR" sz="1400" b="1" dirty="0" smtClean="0"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latin typeface="Comic Sans MS" panose="030F0702030302020204" pitchFamily="66" charset="0"/>
                        </a:rPr>
                        <a:t>JOUR DE    L ’ AN</a:t>
                      </a:r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²lundi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mercredi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vendredi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²dimanche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²lundi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mercredi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vendredi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²dimanche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mercredi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Cursive standard" pitchFamily="2" charset="0"/>
                        </a:rPr>
                        <a:t>vendredi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4" name="Picture 4" descr="http://www.icorsamaggiore.gov.it/sites/default/files/nuo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84" b="97027" l="6461" r="893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0" t="3450" r="8530" b="2856"/>
          <a:stretch/>
        </p:blipFill>
        <p:spPr bwMode="auto">
          <a:xfrm>
            <a:off x="237672" y="215253"/>
            <a:ext cx="829128" cy="98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www.icorsamaggiore.gov.it/sites/default/files/nuo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84" b="97027" l="6461" r="893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0" t="3450" r="8530" b="2856"/>
          <a:stretch/>
        </p:blipFill>
        <p:spPr bwMode="auto">
          <a:xfrm>
            <a:off x="5330372" y="227953"/>
            <a:ext cx="829128" cy="98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www.icorsamaggiore.gov.it/sites/default/files/nuo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84" b="97027" l="6461" r="893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0" t="3450" r="8530" b="2856"/>
          <a:stretch/>
        </p:blipFill>
        <p:spPr bwMode="auto">
          <a:xfrm>
            <a:off x="4263572" y="215253"/>
            <a:ext cx="829128" cy="98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www.icorsamaggiore.gov.it/sites/default/files/nuo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84" b="97027" l="6461" r="893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0" t="3450" r="8530" b="2856"/>
          <a:stretch/>
        </p:blipFill>
        <p:spPr bwMode="auto">
          <a:xfrm>
            <a:off x="1266372" y="215253"/>
            <a:ext cx="829128" cy="98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www.icorsamaggiore.gov.it/sites/default/files/nuo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84" b="97027" l="6461" r="893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0" t="3450" r="8530" b="2856"/>
          <a:stretch/>
        </p:blipFill>
        <p:spPr bwMode="auto">
          <a:xfrm>
            <a:off x="2282372" y="202553"/>
            <a:ext cx="829128" cy="98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www.icorsamaggiore.gov.it/sites/default/files/nuo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84" b="97027" l="6461" r="893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0" t="3450" r="8530" b="2856"/>
          <a:stretch/>
        </p:blipFill>
        <p:spPr bwMode="auto">
          <a:xfrm>
            <a:off x="3285672" y="253353"/>
            <a:ext cx="829128" cy="98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://www.icorsamaggiore.gov.it/sites/default/files/nuo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84" b="97027" l="6461" r="893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0" t="3450" r="8530" b="2856"/>
          <a:stretch/>
        </p:blipFill>
        <p:spPr bwMode="auto">
          <a:xfrm>
            <a:off x="6320972" y="177153"/>
            <a:ext cx="829128" cy="98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://www.icorsamaggiore.gov.it/sites/default/files/nuo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84" b="97027" l="6461" r="893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0" t="3450" r="8530" b="2856"/>
          <a:stretch/>
        </p:blipFill>
        <p:spPr bwMode="auto">
          <a:xfrm>
            <a:off x="7413172" y="202553"/>
            <a:ext cx="829128" cy="98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http://www.icorsamaggiore.gov.it/sites/default/files/nuo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84" b="97027" l="6461" r="893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0" t="3450" r="8530" b="2856"/>
          <a:stretch/>
        </p:blipFill>
        <p:spPr bwMode="auto">
          <a:xfrm>
            <a:off x="8441872" y="202553"/>
            <a:ext cx="829128" cy="98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ttp://www.icorsamaggiore.gov.it/sites/default/files/nuo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84" b="97027" l="6461" r="893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0" t="3450" r="8530" b="2856"/>
          <a:stretch/>
        </p:blipFill>
        <p:spPr bwMode="auto">
          <a:xfrm>
            <a:off x="9470572" y="202553"/>
            <a:ext cx="829128" cy="98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http://maestrasilvia.altervista.org/wp-content/uploads/2014/12/cerchio_bimb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9" b="11333"/>
          <a:stretch/>
        </p:blipFill>
        <p:spPr bwMode="auto">
          <a:xfrm>
            <a:off x="194445" y="1457896"/>
            <a:ext cx="950020" cy="73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http://maestrasilvia.altervista.org/wp-content/uploads/2014/12/cerchio_bimb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9" b="11333"/>
          <a:stretch/>
        </p:blipFill>
        <p:spPr bwMode="auto">
          <a:xfrm>
            <a:off x="1193226" y="1458262"/>
            <a:ext cx="950020" cy="73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http://maestrasilvia.altervista.org/wp-content/uploads/2014/12/cerchio_bimb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9" b="11333"/>
          <a:stretch/>
        </p:blipFill>
        <p:spPr bwMode="auto">
          <a:xfrm>
            <a:off x="2221926" y="1445562"/>
            <a:ext cx="950020" cy="73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http://maestrasilvia.altervista.org/wp-content/uploads/2014/12/cerchio_bimb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9" b="11333"/>
          <a:stretch/>
        </p:blipFill>
        <p:spPr bwMode="auto">
          <a:xfrm>
            <a:off x="3225226" y="1457896"/>
            <a:ext cx="950020" cy="73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http://maestrasilvia.altervista.org/wp-content/uploads/2014/12/cerchio_bimb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9" b="11333"/>
          <a:stretch/>
        </p:blipFill>
        <p:spPr bwMode="auto">
          <a:xfrm>
            <a:off x="4277737" y="1457896"/>
            <a:ext cx="950020" cy="73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acevian.files.wordpress.com/2010/12/ecole-athlc3a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556" y="1406650"/>
            <a:ext cx="760191" cy="7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://acevian.files.wordpress.com/2010/12/ecole-athlc3a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156" y="1381250"/>
            <a:ext cx="760191" cy="7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acevian.files.wordpress.com/2010/12/ecole-athlc3a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156" y="1432050"/>
            <a:ext cx="760191" cy="7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acevian.files.wordpress.com/2010/12/ecole-athlc3a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156" y="1368550"/>
            <a:ext cx="760191" cy="7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://acevian.files.wordpress.com/2010/12/ecole-athlc3a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756" y="1406650"/>
            <a:ext cx="760191" cy="7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bsc-athle.com/photos/hd_picto_fille_d_art_starting_block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52" y="2501900"/>
            <a:ext cx="919685" cy="72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http://www.bsc-athle.com/photos/hd_picto_fille_d_art_starting_block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052" y="2501900"/>
            <a:ext cx="935794" cy="73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http://www.bsc-athle.com/photos/hd_picto_fille_d_art_starting_block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852" y="2489200"/>
            <a:ext cx="935794" cy="73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http://www.bsc-athle.com/photos/hd_picto_fille_d_art_starting_block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452" y="2514600"/>
            <a:ext cx="935794" cy="73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http://www.bsc-athle.com/photos/hd_picto_fille_d_art_starting_block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052" y="2501900"/>
            <a:ext cx="935794" cy="73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2.bp.blogspot.com/-kaLQF1o6P6I/VFaNjntqm4I/AAAAAAAAAQE/tl90SD6vycw/s1600/athletisme.gi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35"/>
          <a:stretch/>
        </p:blipFill>
        <p:spPr bwMode="auto">
          <a:xfrm>
            <a:off x="5322392" y="2573404"/>
            <a:ext cx="881408" cy="62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http://2.bp.blogspot.com/-kaLQF1o6P6I/VFaNjntqm4I/AAAAAAAAAQE/tl90SD6vycw/s1600/athletisme.gi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35"/>
          <a:stretch/>
        </p:blipFill>
        <p:spPr bwMode="auto">
          <a:xfrm>
            <a:off x="6351092" y="2509904"/>
            <a:ext cx="881408" cy="62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http://2.bp.blogspot.com/-kaLQF1o6P6I/VFaNjntqm4I/AAAAAAAAAQE/tl90SD6vycw/s1600/athletisme.gi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35"/>
          <a:stretch/>
        </p:blipFill>
        <p:spPr bwMode="auto">
          <a:xfrm>
            <a:off x="7379792" y="2509904"/>
            <a:ext cx="881408" cy="62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http://2.bp.blogspot.com/-kaLQF1o6P6I/VFaNjntqm4I/AAAAAAAAAQE/tl90SD6vycw/s1600/athletisme.gi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35"/>
          <a:stretch/>
        </p:blipFill>
        <p:spPr bwMode="auto">
          <a:xfrm>
            <a:off x="8383092" y="2522604"/>
            <a:ext cx="881408" cy="62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http://2.bp.blogspot.com/-kaLQF1o6P6I/VFaNjntqm4I/AAAAAAAAAQE/tl90SD6vycw/s1600/athletisme.gi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35"/>
          <a:stretch/>
        </p:blipFill>
        <p:spPr bwMode="auto">
          <a:xfrm>
            <a:off x="9411792" y="2471804"/>
            <a:ext cx="881408" cy="62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Image 5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647" y="4660900"/>
            <a:ext cx="899653" cy="92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985952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0000">
                <a:tc gridSpan="10"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Delius Swash Caps" panose="02000603000000000000" pitchFamily="2" charset="0"/>
                        </a:rPr>
                        <a:t>Septembre 2016</a:t>
                      </a:r>
                      <a:endParaRPr lang="fr-FR" sz="3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3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4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5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6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7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8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9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10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553638" y="377776"/>
            <a:ext cx="12747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0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lius Swash Caps" panose="02000603000000000000" pitchFamily="2" charset="0"/>
              </a:rPr>
              <a:t>été</a:t>
            </a:r>
            <a:endParaRPr lang="fr-FR" sz="6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485" y="3815887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45" y="3823050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791" y="3826102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452" y="3809447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621" y="3838802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2266549" y="3798505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3257004" y="3823051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isegno di Bambino che Scrive a color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332" y="3751965"/>
            <a:ext cx="512588" cy="51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valtrompianews.it/files/magazine/img/asilo_bambin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644" y="2598328"/>
            <a:ext cx="454060" cy="48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immagini.disegnidacolorareonline.com/cache/data/disegni-colorati/disegno-di-bambina-salto-della-corda-colorato.jpg-300x30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8000" r="8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89" r="17647"/>
          <a:stretch/>
        </p:blipFill>
        <p:spPr bwMode="auto">
          <a:xfrm>
            <a:off x="6798120" y="3969757"/>
            <a:ext cx="505540" cy="7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psicologi-italia.it/img_articoli/6298/il-gioc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281" l="22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227" y="3379340"/>
            <a:ext cx="924533" cy="57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p5.storage.canalblog.com/54/61/774008/98568202_o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04" y="3692496"/>
            <a:ext cx="961251" cy="100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87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39" y="135293"/>
            <a:ext cx="3036947" cy="2483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9416649" y="3798505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ésultat d’images pour dessin vive les vacance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252" y="192058"/>
            <a:ext cx="2857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49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460094"/>
              </p:ext>
            </p:extLst>
          </p:nvPr>
        </p:nvGraphicFramePr>
        <p:xfrm>
          <a:off x="123110" y="129196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0000">
                <a:tc gridSpan="10"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Delius Swash Caps" panose="02000603000000000000" pitchFamily="2" charset="0"/>
                        </a:rPr>
                        <a:t>Septembre 2016</a:t>
                      </a:r>
                      <a:endParaRPr lang="fr-FR" sz="3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11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12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13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14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15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16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17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18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19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20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553638" y="377776"/>
            <a:ext cx="12747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0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lius Swash Caps" panose="02000603000000000000" pitchFamily="2" charset="0"/>
              </a:rPr>
              <a:t>été</a:t>
            </a:r>
            <a:endParaRPr lang="fr-FR" sz="6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95" y="3784045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429" y="3809446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772" y="3809449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220" y="3784046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198644" y="3784046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-1440532" y="3754028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valtrompianews.it/files/magazine/img/asilo_bambin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84" y="3741327"/>
            <a:ext cx="454060" cy="48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immagini.disegnidacolorareonline.com/cache/data/disegni-colorati/disegno-di-bambina-salto-della-corda-colorato.jpg-300x30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00" r="8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89" r="17647"/>
          <a:stretch/>
        </p:blipFill>
        <p:spPr bwMode="auto">
          <a:xfrm>
            <a:off x="3652944" y="3916564"/>
            <a:ext cx="505540" cy="7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01" y="3754028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6361748" y="3784046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7385946" y="3791325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604" b="98428" l="12500" r="96196">
                        <a14:foregroundMark x1="58152" y1="65409" x2="58152" y2="65409"/>
                        <a14:foregroundMark x1="41848" y1="70755" x2="41848" y2="70755"/>
                        <a14:foregroundMark x1="27717" y1="62893" x2="27717" y2="62893"/>
                        <a14:foregroundMark x1="42391" y1="55975" x2="42391" y2="55975"/>
                        <a14:foregroundMark x1="42391" y1="55975" x2="57065" y2="66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91" t="5789" r="4475" b="765"/>
          <a:stretch/>
        </p:blipFill>
        <p:spPr bwMode="auto">
          <a:xfrm rot="10800000">
            <a:off x="8523630" y="192127"/>
            <a:ext cx="1541140" cy="283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http://tuttodisegni.com/files/2011/08/grappolo-uva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68" b="93380" l="5752" r="760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3" r="21905" b="6029"/>
          <a:stretch/>
        </p:blipFill>
        <p:spPr bwMode="auto">
          <a:xfrm>
            <a:off x="287660" y="126492"/>
            <a:ext cx="2434836" cy="240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602" y="3741327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62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056286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</a:tblGrid>
              <a:tr h="1425758">
                <a:tc gridSpan="2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0000">
                <a:tc gridSpan="10"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Delius Swash Caps" panose="02000603000000000000" pitchFamily="2" charset="0"/>
                        </a:rPr>
                        <a:t>Septembre 2016</a:t>
                      </a:r>
                      <a:endParaRPr lang="fr-FR" sz="3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21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22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23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24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25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26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27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28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29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30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30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386" y="3811484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491" y="3809959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073" y="3806242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228" y="3809447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851" y="3851026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isegno di Bambino che Scrive a color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13" y="3730243"/>
            <a:ext cx="512588" cy="51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valtrompianews.it/files/magazine/img/asilo_bambin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44" y="3751844"/>
            <a:ext cx="454060" cy="48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immagini.disegnidacolorareonline.com/cache/data/disegni-colorati/disegno-di-bambina-salto-della-corda-colorato.jpg-300x3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8000" r="8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89" r="17647"/>
          <a:stretch/>
        </p:blipFill>
        <p:spPr bwMode="auto">
          <a:xfrm>
            <a:off x="597704" y="3969642"/>
            <a:ext cx="505540" cy="7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psicologi-italia.it/img_articoli/6298/il-gioc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281" l="22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555" y="4181688"/>
            <a:ext cx="924533" cy="57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85" y="3798481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4325370" y="3822203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3273012" y="3784831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3538936" y="367092"/>
            <a:ext cx="3304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automne</a:t>
            </a:r>
            <a:endParaRPr lang="fr-FR" sz="6000" b="1" dirty="0">
              <a:ln w="11430">
                <a:solidFill>
                  <a:schemeClr val="accent6">
                    <a:lumMod val="75000"/>
                  </a:schemeClr>
                </a:solidFill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56" name="Picture 12" descr="http://quedebelleschoses.q.u.pic.centerblog.net/tx6wp0sh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378" y="192130"/>
            <a:ext cx="25527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3.bp.blogspot.com/-86xQrzm0DFs/UGsGAafYHkI/AAAAAAAABWM/Z2G0HBVkIs4/s1600/colora+echino01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2078" b="94805" l="6286" r="93841">
                        <a14:foregroundMark x1="33016" y1="54257" x2="40000" y2="42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02" t="21755" r="5776" b="4931"/>
          <a:stretch/>
        </p:blipFill>
        <p:spPr bwMode="auto">
          <a:xfrm>
            <a:off x="292596" y="289885"/>
            <a:ext cx="2881690" cy="210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Résultat d’images pour vettore albero in inverno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4" t="4767" r="5958" b="8233"/>
          <a:stretch/>
        </p:blipFill>
        <p:spPr bwMode="auto">
          <a:xfrm>
            <a:off x="1219726" y="4817660"/>
            <a:ext cx="869966" cy="84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8" descr="Résultat d’images pour dessinc'est les vacances d'automne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491" y="5904034"/>
            <a:ext cx="2399272" cy="102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03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316266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0000">
                <a:tc gridSpan="10"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Delius Swash Caps" panose="02000603000000000000" pitchFamily="2" charset="0"/>
                        </a:rPr>
                        <a:t>Octobre   2016</a:t>
                      </a: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3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4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5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6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7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8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9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10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538938" y="377775"/>
            <a:ext cx="3304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automne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30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448" y="3824657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996" y="3843477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292" y="3879202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238" y="3817442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valtrompianews.it/files/magazine/img/asilo_bambin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108" y="3728587"/>
            <a:ext cx="454060" cy="48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psicologi-italia.it/img_articoli/6298/il-gioc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81" l="22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240" y="4105523"/>
            <a:ext cx="924533" cy="57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884" y="3824657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1219222" y="3824657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215652" y="3812060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7361861" y="3795170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http://sarai.s.a.pic.centerblog.net/f8e6b86b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29" y="262481"/>
            <a:ext cx="3279143" cy="226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vitatrentina.it/var/vitatrentina/storage/images/media/cumulus/disegni_-_speciale_funghi/1031541-1-ita-IT/disegni_-_speciale_funghi_imagefull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09" b="91246" l="6623" r="919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06" t="4604" r="8250" b="9526"/>
          <a:stretch/>
        </p:blipFill>
        <p:spPr bwMode="auto">
          <a:xfrm>
            <a:off x="396740" y="448648"/>
            <a:ext cx="2552701" cy="198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8387717" y="3811093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55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637499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0000">
                <a:tc gridSpan="10"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Delius Swash Caps" panose="02000603000000000000" pitchFamily="2" charset="0"/>
                        </a:rPr>
                        <a:t>Octobre   2016</a:t>
                      </a: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11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12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13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14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15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16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17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18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19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20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538938" y="377776"/>
            <a:ext cx="3304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automne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30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801" y="3824022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884" y="3781328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996" y="3839413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572" y="3832247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8375173" y="3822204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 descr="http://immagini.disegnidacolorareonline.com/cache/data/disegni-colorati/disegno-di-bambina-salto-della-corda-colorato.jpg-300x3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8000" r="8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89" r="17647"/>
          <a:stretch/>
        </p:blipFill>
        <p:spPr bwMode="auto">
          <a:xfrm>
            <a:off x="1670179" y="3998116"/>
            <a:ext cx="505540" cy="7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6" descr="Disegno di Bambino che Scrive a color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223" y="3743577"/>
            <a:ext cx="512588" cy="51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9415980" y="3796748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5328220" y="3839414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4300407" y="3822204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42" y="3797251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ogo de la Semaine du Goû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7" y="126981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044333" y="1162606"/>
            <a:ext cx="3368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anose="030F0702030302020204" pitchFamily="66" charset="0"/>
              </a:rPr>
              <a:t>d</a:t>
            </a:r>
            <a:r>
              <a:rPr lang="fr-FR" sz="2400" b="1" dirty="0" smtClean="0">
                <a:latin typeface="Comic Sans MS" panose="030F0702030302020204" pitchFamily="66" charset="0"/>
              </a:rPr>
              <a:t>u 10 au 16 octobre </a:t>
            </a:r>
            <a:endParaRPr lang="fr-FR" sz="2400" b="1" dirty="0">
              <a:latin typeface="Comic Sans MS" panose="030F0702030302020204" pitchFamily="66" charset="0"/>
            </a:endParaRPr>
          </a:p>
        </p:txBody>
      </p:sp>
      <p:pic>
        <p:nvPicPr>
          <p:cNvPr id="2052" name="Picture 4" descr="Résultat d’images pour semaine du gout 201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0" t="3439" r="8547"/>
          <a:stretch/>
        </p:blipFill>
        <p:spPr bwMode="auto">
          <a:xfrm>
            <a:off x="8051366" y="233760"/>
            <a:ext cx="2241929" cy="232274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4" descr="Résultat d’images pour dessinc'est les vacances d'automn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961"/>
          <a:stretch/>
        </p:blipFill>
        <p:spPr bwMode="auto">
          <a:xfrm>
            <a:off x="8416117" y="4848388"/>
            <a:ext cx="1851448" cy="136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32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526273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0000">
                <a:tc gridSpan="10"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Delius Swash Caps" panose="02000603000000000000" pitchFamily="2" charset="0"/>
                        </a:rPr>
                        <a:t>Octobre   2016</a:t>
                      </a: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21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22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23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24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25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26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27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28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29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30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538938" y="377776"/>
            <a:ext cx="3304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automne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6331592" y="3822204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5333824" y="3812127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4343224" y="3799427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7340424" y="3786727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8381824" y="3786727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9435924" y="3761327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3301824" y="3799427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2298524" y="3786727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1231724" y="3812127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253824" y="3812127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cliparts.co/cliparts/dT9/Kpg/dT9Kpgqkc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77" y="313319"/>
            <a:ext cx="293792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gallery.yopriceville.com/downloadfullsize/send/69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52" y="297891"/>
            <a:ext cx="3428101" cy="201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6" descr="Résultat d’images pour dessinc'est les vacances d'autom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445" y="4847981"/>
            <a:ext cx="4332855" cy="241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Résultat d’images pour free clipart heure d'été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800" r="100000">
                        <a14:foregroundMark x1="3200" y1="17647" x2="95600" y2="97899"/>
                        <a14:foregroundMark x1="2400" y1="96218" x2="92800" y2="43697"/>
                        <a14:foregroundMark x1="10000" y1="13025" x2="66800" y2="20588"/>
                        <a14:foregroundMark x1="65600" y1="23529" x2="82000" y2="35294"/>
                        <a14:foregroundMark x1="11600" y1="20168" x2="98400" y2="63025"/>
                        <a14:foregroundMark x1="86800" y1="64286" x2="95600" y2="90336"/>
                        <a14:foregroundMark x1="96000" y1="65546" x2="99600" y2="96218"/>
                        <a14:foregroundMark x1="90400" y1="96639" x2="2400" y2="96218"/>
                        <a14:foregroundMark x1="2400" y1="96639" x2="3200" y2="21849"/>
                        <a14:foregroundMark x1="12800" y1="18067" x2="79600" y2="36134"/>
                        <a14:foregroundMark x1="8800" y1="26050" x2="20800" y2="86555"/>
                        <a14:foregroundMark x1="11200" y1="30252" x2="46800" y2="68067"/>
                        <a14:foregroundMark x1="26400" y1="81933" x2="45200" y2="34874"/>
                        <a14:foregroundMark x1="31600" y1="90756" x2="98400" y2="92857"/>
                        <a14:foregroundMark x1="79600" y1="72269" x2="86400" y2="64286"/>
                        <a14:foregroundMark x1="62400" y1="52941" x2="68400" y2="60084"/>
                        <a14:backgroundMark x1="74800" y1="5462" x2="99600" y2="28571"/>
                        <a14:backgroundMark x1="78000" y1="7983" x2="70400" y2="420"/>
                        <a14:backgroundMark x1="4400" y1="3361" x2="57600" y2="2101"/>
                        <a14:backgroundMark x1="62000" y1="4202" x2="99200" y2="37815"/>
                        <a14:backgroundMark x1="54800" y1="3361" x2="65200" y2="7563"/>
                        <a14:backgroundMark x1="64400" y1="8824" x2="68800" y2="10504"/>
                        <a14:backgroundMark x1="5600" y1="5042" x2="800" y2="5462"/>
                        <a14:backgroundMark x1="64800" y1="57563" x2="69600" y2="73529"/>
                        <a14:backgroundMark x1="64400" y1="70588" x2="66400" y2="70588"/>
                        <a14:backgroundMark x1="62800" y1="63445" x2="62000" y2="592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924" y="6208487"/>
            <a:ext cx="844780" cy="80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lèche vers le haut 22"/>
          <p:cNvSpPr/>
          <p:nvPr/>
        </p:nvSpPr>
        <p:spPr>
          <a:xfrm rot="19921943">
            <a:off x="9920226" y="6629868"/>
            <a:ext cx="136513" cy="2182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47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418</Words>
  <Application>Microsoft Office PowerPoint</Application>
  <PresentationFormat>Personnalisé</PresentationFormat>
  <Paragraphs>364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BARBARA SR</dc:creator>
  <cp:lastModifiedBy>user</cp:lastModifiedBy>
  <cp:revision>102</cp:revision>
  <cp:lastPrinted>2016-07-26T13:57:02Z</cp:lastPrinted>
  <dcterms:created xsi:type="dcterms:W3CDTF">2015-08-24T11:07:16Z</dcterms:created>
  <dcterms:modified xsi:type="dcterms:W3CDTF">2016-08-19T02:07:33Z</dcterms:modified>
</cp:coreProperties>
</file>