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il avance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dirty="0" smtClean="0"/>
              <a:t>en </a:t>
            </a:r>
            <a:r>
              <a:rPr lang="fr-FR" sz="6000" b="1" smtClean="0"/>
              <a:t>le voyant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content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une dent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la danse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désolant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entendre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lentement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pourtant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des ricanements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il avance</vt:lpstr>
      <vt:lpstr>2- content</vt:lpstr>
      <vt:lpstr>3- une dent</vt:lpstr>
      <vt:lpstr>4- la danse</vt:lpstr>
      <vt:lpstr>5- désolant</vt:lpstr>
      <vt:lpstr>6- entendre</vt:lpstr>
      <vt:lpstr>7- lentement</vt:lpstr>
      <vt:lpstr>8- pourtant</vt:lpstr>
      <vt:lpstr>9- des ricanements</vt:lpstr>
      <vt:lpstr>10- en le voyant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11</cp:revision>
  <dcterms:created xsi:type="dcterms:W3CDTF">2011-12-06T10:00:12Z</dcterms:created>
  <dcterms:modified xsi:type="dcterms:W3CDTF">2012-08-23T14:36:38Z</dcterms:modified>
</cp:coreProperties>
</file>