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le photographe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sonner 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une photo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ils sont turbulents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s’asseoir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finalement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tout le monde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installer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lorsque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le téléphone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le photographe</vt:lpstr>
      <vt:lpstr>2- une photo</vt:lpstr>
      <vt:lpstr>3- ils sont turbulents</vt:lpstr>
      <vt:lpstr>4- s’asseoir</vt:lpstr>
      <vt:lpstr>5- finalement</vt:lpstr>
      <vt:lpstr>6- tout le monde</vt:lpstr>
      <vt:lpstr>7- installer</vt:lpstr>
      <vt:lpstr>8- lorsque</vt:lpstr>
      <vt:lpstr>9- le téléphone</vt:lpstr>
      <vt:lpstr>10- sonner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7</cp:revision>
  <dcterms:created xsi:type="dcterms:W3CDTF">2011-12-06T10:00:12Z</dcterms:created>
  <dcterms:modified xsi:type="dcterms:W3CDTF">2011-12-28T12:33:02Z</dcterms:modified>
</cp:coreProperties>
</file>