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90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99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0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41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44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6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6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49A3-76C2-42DC-87CE-DF37C2F0AF90}" type="datetimeFigureOut">
              <a:rPr lang="fr-FR" smtClean="0"/>
              <a:t>28/12/2011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1- </a:t>
            </a:r>
            <a:r>
              <a:rPr lang="fr-FR" sz="6000" b="1" dirty="0" smtClean="0"/>
              <a:t>le tour de manège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13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b="1" dirty="0" smtClean="0"/>
              <a:t>10- </a:t>
            </a:r>
            <a:r>
              <a:rPr lang="fr-FR" sz="6000" b="1" smtClean="0"/>
              <a:t>de l’argent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28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/>
              <a:t>2</a:t>
            </a:r>
            <a:r>
              <a:rPr lang="fr-FR" sz="6000" b="1" dirty="0" smtClean="0"/>
              <a:t>- </a:t>
            </a:r>
            <a:r>
              <a:rPr lang="fr-FR" sz="6000" b="1" dirty="0" smtClean="0"/>
              <a:t>un ticket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3- </a:t>
            </a:r>
            <a:r>
              <a:rPr lang="fr-FR" sz="6000" b="1" dirty="0" smtClean="0"/>
              <a:t>le guichet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4- </a:t>
            </a:r>
            <a:r>
              <a:rPr lang="fr-FR" sz="6000" b="1" dirty="0" smtClean="0"/>
              <a:t>le dragon rouge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1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5- </a:t>
            </a:r>
            <a:r>
              <a:rPr lang="fr-FR" sz="6000" b="1" dirty="0" smtClean="0"/>
              <a:t>une girafe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84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6- </a:t>
            </a:r>
            <a:r>
              <a:rPr lang="fr-FR" sz="6000" b="1" dirty="0" smtClean="0"/>
              <a:t>au loin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00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7- </a:t>
            </a:r>
            <a:r>
              <a:rPr lang="fr-FR" sz="6000" b="1" dirty="0" smtClean="0"/>
              <a:t>un villageois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3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8- </a:t>
            </a:r>
            <a:r>
              <a:rPr lang="fr-FR" sz="6000" b="1" dirty="0" smtClean="0"/>
              <a:t>la guitare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8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9- </a:t>
            </a:r>
            <a:r>
              <a:rPr lang="fr-FR" sz="6000" b="1" dirty="0" smtClean="0"/>
              <a:t>gagner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4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32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1- le tour de manège</vt:lpstr>
      <vt:lpstr>2- un ticket</vt:lpstr>
      <vt:lpstr>3- le guichet</vt:lpstr>
      <vt:lpstr>4- le dragon rouge</vt:lpstr>
      <vt:lpstr>5- une girafe</vt:lpstr>
      <vt:lpstr>6- au loin</vt:lpstr>
      <vt:lpstr>7- un villageois</vt:lpstr>
      <vt:lpstr>8- la guitare</vt:lpstr>
      <vt:lpstr>9- gagner</vt:lpstr>
      <vt:lpstr>10- de l’argent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un tambour</dc:title>
  <dc:creator>laurent</dc:creator>
  <cp:lastModifiedBy>laurent</cp:lastModifiedBy>
  <cp:revision>11</cp:revision>
  <dcterms:created xsi:type="dcterms:W3CDTF">2011-12-06T10:00:12Z</dcterms:created>
  <dcterms:modified xsi:type="dcterms:W3CDTF">2011-12-28T13:31:45Z</dcterms:modified>
</cp:coreProperties>
</file>