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l’arroseur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ses frères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il s’amuse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asperger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le plus souvent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il vise juste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arroser les fleurs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les fraises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les framboises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les cerises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31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l’arroseur</vt:lpstr>
      <vt:lpstr>2- il s’amuse</vt:lpstr>
      <vt:lpstr>3- asperger</vt:lpstr>
      <vt:lpstr>4- le plus souvent</vt:lpstr>
      <vt:lpstr>5- il vise juste</vt:lpstr>
      <vt:lpstr>6- arroser les fleurs</vt:lpstr>
      <vt:lpstr>7- les fraises</vt:lpstr>
      <vt:lpstr>8- les framboises</vt:lpstr>
      <vt:lpstr>9- les cerises</vt:lpstr>
      <vt:lpstr>10- ses frères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12</cp:revision>
  <dcterms:created xsi:type="dcterms:W3CDTF">2011-12-06T10:00:12Z</dcterms:created>
  <dcterms:modified xsi:type="dcterms:W3CDTF">2011-12-28T13:36:45Z</dcterms:modified>
</cp:coreProperties>
</file>