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4" r:id="rId6"/>
    <p:sldId id="263" r:id="rId7"/>
    <p:sldId id="262" r:id="rId8"/>
    <p:sldId id="261" r:id="rId9"/>
    <p:sldId id="260" r:id="rId10"/>
    <p:sldId id="259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12/03/2012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2901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12/03/2012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17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12/03/2012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6179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12/03/2012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6994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12/03/2012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2601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12/03/2012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7416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12/03/2012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7258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12/03/2012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8448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12/03/2012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0867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12/03/2012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659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12/03/2012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8682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749A3-76C2-42DC-87CE-DF37C2F0AF90}" type="datetimeFigureOut">
              <a:rPr lang="fr-FR" smtClean="0"/>
              <a:t>12/03/2012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369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1- </a:t>
            </a:r>
            <a:r>
              <a:rPr lang="fr-FR" sz="6000" b="1" dirty="0" smtClean="0"/>
              <a:t>quelques jours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6134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/>
    </mc:Choice>
    <mc:Fallback xmlns="">
      <p:transition spd="slow" advClick="0" advTm="7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2132856"/>
            <a:ext cx="7772400" cy="1470025"/>
          </a:xfrm>
        </p:spPr>
        <p:txBody>
          <a:bodyPr>
            <a:normAutofit/>
          </a:bodyPr>
          <a:lstStyle/>
          <a:p>
            <a:r>
              <a:rPr lang="fr-FR" sz="6000" b="1" dirty="0" smtClean="0"/>
              <a:t>10- </a:t>
            </a:r>
            <a:r>
              <a:rPr lang="fr-FR" sz="6000" b="1" dirty="0" smtClean="0"/>
              <a:t>le bord de mer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6288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/>
              <a:t>2</a:t>
            </a:r>
            <a:r>
              <a:rPr lang="fr-FR" sz="6000" b="1" dirty="0" smtClean="0"/>
              <a:t>- </a:t>
            </a:r>
            <a:r>
              <a:rPr lang="fr-FR" sz="6000" b="1" dirty="0" smtClean="0"/>
              <a:t>nous partirons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081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7000">
        <p14:reveal/>
      </p:transition>
    </mc:Choice>
    <mc:Fallback xmlns=""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3- </a:t>
            </a:r>
            <a:r>
              <a:rPr lang="fr-FR" sz="6000" b="1" dirty="0" smtClean="0"/>
              <a:t>nous irons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9448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4- </a:t>
            </a:r>
            <a:r>
              <a:rPr lang="fr-FR" sz="6000" b="1" dirty="0" smtClean="0"/>
              <a:t>un petit port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6129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5- </a:t>
            </a:r>
            <a:r>
              <a:rPr lang="fr-FR" sz="6000" b="1" dirty="0" smtClean="0"/>
              <a:t>la pêche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8847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6- </a:t>
            </a:r>
            <a:r>
              <a:rPr lang="fr-FR" sz="6000" b="1" dirty="0" smtClean="0"/>
              <a:t>nous logerons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6002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7- </a:t>
            </a:r>
            <a:r>
              <a:rPr lang="fr-FR" sz="6000" b="1" dirty="0" smtClean="0"/>
              <a:t>face à l’océan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335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8- </a:t>
            </a:r>
            <a:r>
              <a:rPr lang="fr-FR" sz="6000" b="1" dirty="0" smtClean="0"/>
              <a:t>là-bas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7885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9- </a:t>
            </a:r>
            <a:r>
              <a:rPr lang="fr-FR" sz="6000" b="1" dirty="0" smtClean="0"/>
              <a:t>nous découvrirons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9419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33</Words>
  <Application>Microsoft Office PowerPoint</Application>
  <PresentationFormat>Affichage à l'écran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1- quelques jours</vt:lpstr>
      <vt:lpstr>2- nous partirons</vt:lpstr>
      <vt:lpstr>3- nous irons</vt:lpstr>
      <vt:lpstr>4- un petit port</vt:lpstr>
      <vt:lpstr>5- la pêche</vt:lpstr>
      <vt:lpstr>6- nous logerons</vt:lpstr>
      <vt:lpstr>7- face à l’océan</vt:lpstr>
      <vt:lpstr>8- là-bas</vt:lpstr>
      <vt:lpstr>9- nous découvrirons</vt:lpstr>
      <vt:lpstr>10- le bord de mer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 un tambour</dc:title>
  <dc:creator>laurent</dc:creator>
  <cp:lastModifiedBy>Maitre</cp:lastModifiedBy>
  <cp:revision>15</cp:revision>
  <dcterms:created xsi:type="dcterms:W3CDTF">2011-12-06T10:00:12Z</dcterms:created>
  <dcterms:modified xsi:type="dcterms:W3CDTF">2012-03-12T08:25:10Z</dcterms:modified>
</cp:coreProperties>
</file>