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12/03/2012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quelques jours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dirty="0" smtClean="0"/>
              <a:t>le bord de mer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nous partirons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nous irons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un petit port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la pêche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nous logerons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face à l’océan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là-bas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nous découvrirons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33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quelques jours</vt:lpstr>
      <vt:lpstr>2- nous partirons</vt:lpstr>
      <vt:lpstr>3- nous irons</vt:lpstr>
      <vt:lpstr>4- un petit port</vt:lpstr>
      <vt:lpstr>5- la pêche</vt:lpstr>
      <vt:lpstr>6- nous logerons</vt:lpstr>
      <vt:lpstr>7- face à l’océan</vt:lpstr>
      <vt:lpstr>8- là-bas</vt:lpstr>
      <vt:lpstr>9- nous découvrirons</vt:lpstr>
      <vt:lpstr>10- le bord de 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Maitre</cp:lastModifiedBy>
  <cp:revision>15</cp:revision>
  <dcterms:created xsi:type="dcterms:W3CDTF">2011-12-06T10:00:12Z</dcterms:created>
  <dcterms:modified xsi:type="dcterms:W3CDTF">2012-03-12T08:25:10Z</dcterms:modified>
</cp:coreProperties>
</file>