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90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99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0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41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44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6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6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49A3-76C2-42DC-87CE-DF37C2F0AF90}" type="datetimeFigureOut">
              <a:rPr lang="fr-FR" smtClean="0"/>
              <a:t>11/03/2012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1- </a:t>
            </a:r>
            <a:r>
              <a:rPr lang="fr-FR" sz="6000" b="1" dirty="0" smtClean="0"/>
              <a:t>ils jouent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13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b="1" dirty="0" smtClean="0"/>
              <a:t>10- </a:t>
            </a:r>
            <a:r>
              <a:rPr lang="fr-FR" sz="6000" b="1" smtClean="0"/>
              <a:t>à table !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28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/>
              <a:t>2</a:t>
            </a:r>
            <a:r>
              <a:rPr lang="fr-FR" sz="6000" b="1" dirty="0" smtClean="0"/>
              <a:t>- </a:t>
            </a:r>
            <a:r>
              <a:rPr lang="fr-FR" sz="6000" b="1" dirty="0" smtClean="0"/>
              <a:t>devant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6000" b="1" dirty="0" smtClean="0"/>
              <a:t>3- </a:t>
            </a:r>
            <a:r>
              <a:rPr lang="fr-FR" sz="6000" b="1" dirty="0" smtClean="0"/>
              <a:t>leurs patins à roulettes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4- </a:t>
            </a:r>
            <a:r>
              <a:rPr lang="fr-FR" sz="6000" b="1" dirty="0" smtClean="0"/>
              <a:t>presque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1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5- </a:t>
            </a:r>
            <a:r>
              <a:rPr lang="fr-FR" sz="6000" b="1" dirty="0" smtClean="0"/>
              <a:t>le repas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84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6- </a:t>
            </a:r>
            <a:r>
              <a:rPr lang="fr-FR" sz="6000" b="1" dirty="0" smtClean="0"/>
              <a:t>elle les appelle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00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7- </a:t>
            </a:r>
            <a:r>
              <a:rPr lang="fr-FR" sz="6000" b="1" dirty="0" smtClean="0"/>
              <a:t>elle leur demande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3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8- </a:t>
            </a:r>
            <a:r>
              <a:rPr lang="fr-FR" sz="6000" b="1" dirty="0" smtClean="0"/>
              <a:t>très vite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8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9- </a:t>
            </a:r>
            <a:r>
              <a:rPr lang="fr-FR" sz="6000" b="1" dirty="0" smtClean="0"/>
              <a:t>la maison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4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33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1- ils jouent</vt:lpstr>
      <vt:lpstr>2- devant</vt:lpstr>
      <vt:lpstr>3- leurs patins à roulettes</vt:lpstr>
      <vt:lpstr>4- presque</vt:lpstr>
      <vt:lpstr>5- le repas</vt:lpstr>
      <vt:lpstr>6- elle les appelle</vt:lpstr>
      <vt:lpstr>7- elle leur demande</vt:lpstr>
      <vt:lpstr>8- très vite</vt:lpstr>
      <vt:lpstr>9- la maison</vt:lpstr>
      <vt:lpstr>10- à table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un tambour</dc:title>
  <dc:creator>laurent</dc:creator>
  <cp:lastModifiedBy>laurent</cp:lastModifiedBy>
  <cp:revision>16</cp:revision>
  <dcterms:created xsi:type="dcterms:W3CDTF">2011-12-06T10:00:12Z</dcterms:created>
  <dcterms:modified xsi:type="dcterms:W3CDTF">2012-03-11T14:32:48Z</dcterms:modified>
</cp:coreProperties>
</file>