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7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95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67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54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53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3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05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51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37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44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96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67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9CA3-E15C-4D2D-9A4C-2E1E6958EF19}" type="datetimeFigureOut">
              <a:rPr lang="fr-FR" smtClean="0"/>
              <a:t>12/01/2014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8750-9BFE-44DD-A6E8-E294DEC0C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5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8829600" y="292748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Thème </a:t>
            </a:r>
            <a:endParaRPr lang="fr-FR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045624" y="4560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Thème </a:t>
            </a:r>
            <a:endParaRPr lang="fr-FR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397552" y="565594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Thème </a:t>
            </a:r>
            <a:endParaRPr lang="fr-FR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80628" y="168470"/>
            <a:ext cx="3276364" cy="45765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32656" y="3444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0658" y="727821"/>
            <a:ext cx="2718302" cy="1992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Image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638690" y="2720752"/>
            <a:ext cx="2160240" cy="32638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06642" y="2990652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…………………………………………………………….............................................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3459966" y="168470"/>
            <a:ext cx="3276364" cy="45765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711994" y="3444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29996" y="727821"/>
            <a:ext cx="2718302" cy="1992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Image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018028" y="2720752"/>
            <a:ext cx="2160240" cy="32638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585980" y="296006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…………………………………………………………….............................................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130054" y="4959569"/>
            <a:ext cx="3276364" cy="45765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382082" y="513558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0084" y="5518920"/>
            <a:ext cx="2718302" cy="1992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Image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688116" y="7511851"/>
            <a:ext cx="2160240" cy="32638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56068" y="7751167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…………………………………………………………….............................................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3509392" y="4959569"/>
            <a:ext cx="3276364" cy="45765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3761420" y="513558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79422" y="5518920"/>
            <a:ext cx="2718302" cy="1992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Image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4067454" y="7511851"/>
            <a:ext cx="2160240" cy="326389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635406" y="7751167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…………………………………………………………….............................................</a:t>
            </a:r>
            <a:endParaRPr lang="fr-FR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344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19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</cp:revision>
  <cp:lastPrinted>2013-12-27T20:35:16Z</cp:lastPrinted>
  <dcterms:created xsi:type="dcterms:W3CDTF">2013-11-14T14:45:42Z</dcterms:created>
  <dcterms:modified xsi:type="dcterms:W3CDTF">2014-01-12T17:51:00Z</dcterms:modified>
</cp:coreProperties>
</file>