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  <p:sldId id="258" r:id="rId5"/>
    <p:sldId id="256" r:id="rId6"/>
    <p:sldId id="257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3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70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66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85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88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06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67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4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26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7E2DD-5022-4D4C-B1F4-AC3A749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2912-EE26-4DE7-BA2A-9A88B5D14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42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B9615B0-A858-4772-B443-BE7A9234F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311015"/>
              </p:ext>
            </p:extLst>
          </p:nvPr>
        </p:nvGraphicFramePr>
        <p:xfrm>
          <a:off x="895625" y="459000"/>
          <a:ext cx="7920000" cy="59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64424970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88985421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78045247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6211557"/>
                    </a:ext>
                  </a:extLst>
                </a:gridCol>
              </a:tblGrid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405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54659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18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25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B9615B0-A858-4772-B443-BE7A9234F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30813"/>
              </p:ext>
            </p:extLst>
          </p:nvPr>
        </p:nvGraphicFramePr>
        <p:xfrm>
          <a:off x="895625" y="459000"/>
          <a:ext cx="7920000" cy="59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64424970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88985421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78045247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6211557"/>
                    </a:ext>
                  </a:extLst>
                </a:gridCol>
              </a:tblGrid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405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54659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18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79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B9615B0-A858-4772-B443-BE7A9234F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101921"/>
              </p:ext>
            </p:extLst>
          </p:nvPr>
        </p:nvGraphicFramePr>
        <p:xfrm>
          <a:off x="895625" y="459000"/>
          <a:ext cx="7920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64424970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88985421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78045247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6211557"/>
                    </a:ext>
                  </a:extLst>
                </a:gridCol>
              </a:tblGrid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405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600" b="0" dirty="0">
                        <a:solidFill>
                          <a:schemeClr val="tx1"/>
                        </a:solidFill>
                        <a:latin typeface="Letters for Learner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5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23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B9615B0-A858-4772-B443-BE7A9234F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72668"/>
              </p:ext>
            </p:extLst>
          </p:nvPr>
        </p:nvGraphicFramePr>
        <p:xfrm>
          <a:off x="259521" y="273509"/>
          <a:ext cx="9381436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718">
                  <a:extLst>
                    <a:ext uri="{9D8B030D-6E8A-4147-A177-3AD203B41FA5}">
                      <a16:colId xmlns:a16="http://schemas.microsoft.com/office/drawing/2014/main" val="3644249707"/>
                    </a:ext>
                  </a:extLst>
                </a:gridCol>
                <a:gridCol w="4690718">
                  <a:extLst>
                    <a:ext uri="{9D8B030D-6E8A-4147-A177-3AD203B41FA5}">
                      <a16:colId xmlns:a16="http://schemas.microsoft.com/office/drawing/2014/main" val="2889854215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Lundi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Mardi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4055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Mercredi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Jeudi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54659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Vendredi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600" b="0" dirty="0">
                        <a:solidFill>
                          <a:schemeClr val="tx1"/>
                        </a:solidFill>
                        <a:latin typeface="Letters for Learner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18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70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B9615B0-A858-4772-B443-BE7A9234F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46450"/>
              </p:ext>
            </p:extLst>
          </p:nvPr>
        </p:nvGraphicFramePr>
        <p:xfrm>
          <a:off x="259521" y="273509"/>
          <a:ext cx="9381436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718">
                  <a:extLst>
                    <a:ext uri="{9D8B030D-6E8A-4147-A177-3AD203B41FA5}">
                      <a16:colId xmlns:a16="http://schemas.microsoft.com/office/drawing/2014/main" val="3644249707"/>
                    </a:ext>
                  </a:extLst>
                </a:gridCol>
                <a:gridCol w="4690718">
                  <a:extLst>
                    <a:ext uri="{9D8B030D-6E8A-4147-A177-3AD203B41FA5}">
                      <a16:colId xmlns:a16="http://schemas.microsoft.com/office/drawing/2014/main" val="2889854215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Janvier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Février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4055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Mars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Avril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54659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Juin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18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B9615B0-A858-4772-B443-BE7A9234F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037111"/>
              </p:ext>
            </p:extLst>
          </p:nvPr>
        </p:nvGraphicFramePr>
        <p:xfrm>
          <a:off x="259521" y="273509"/>
          <a:ext cx="9381436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718">
                  <a:extLst>
                    <a:ext uri="{9D8B030D-6E8A-4147-A177-3AD203B41FA5}">
                      <a16:colId xmlns:a16="http://schemas.microsoft.com/office/drawing/2014/main" val="3644249707"/>
                    </a:ext>
                  </a:extLst>
                </a:gridCol>
                <a:gridCol w="4690718">
                  <a:extLst>
                    <a:ext uri="{9D8B030D-6E8A-4147-A177-3AD203B41FA5}">
                      <a16:colId xmlns:a16="http://schemas.microsoft.com/office/drawing/2014/main" val="2889854215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Juillet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Août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4055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Septembre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Octobre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54659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Novembre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chemeClr val="tx1"/>
                          </a:solidFill>
                          <a:latin typeface="Letters for Learners" pitchFamily="2" charset="0"/>
                        </a:rPr>
                        <a:t>Décembre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18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0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48</Words>
  <Application>Microsoft Office PowerPoint</Application>
  <PresentationFormat>Format A4 (210 x 297 mm)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Letters for Learners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37</cp:revision>
  <dcterms:created xsi:type="dcterms:W3CDTF">2019-08-09T09:10:18Z</dcterms:created>
  <dcterms:modified xsi:type="dcterms:W3CDTF">2019-08-11T08:39:29Z</dcterms:modified>
</cp:coreProperties>
</file>