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88" r:id="rId5"/>
    <p:sldId id="258" r:id="rId6"/>
    <p:sldId id="289" r:id="rId7"/>
    <p:sldId id="262" r:id="rId8"/>
    <p:sldId id="290" r:id="rId9"/>
    <p:sldId id="259" r:id="rId10"/>
    <p:sldId id="291" r:id="rId11"/>
    <p:sldId id="264" r:id="rId12"/>
    <p:sldId id="292" r:id="rId13"/>
    <p:sldId id="265" r:id="rId14"/>
    <p:sldId id="293" r:id="rId15"/>
    <p:sldId id="266" r:id="rId16"/>
    <p:sldId id="294" r:id="rId17"/>
    <p:sldId id="267" r:id="rId18"/>
    <p:sldId id="295" r:id="rId19"/>
    <p:sldId id="268" r:id="rId20"/>
    <p:sldId id="296" r:id="rId21"/>
    <p:sldId id="269" r:id="rId22"/>
    <p:sldId id="297" r:id="rId23"/>
    <p:sldId id="270" r:id="rId24"/>
    <p:sldId id="298" r:id="rId25"/>
    <p:sldId id="271" r:id="rId26"/>
    <p:sldId id="299" r:id="rId27"/>
    <p:sldId id="272" r:id="rId28"/>
    <p:sldId id="300" r:id="rId29"/>
    <p:sldId id="273" r:id="rId30"/>
    <p:sldId id="301" r:id="rId31"/>
    <p:sldId id="274" r:id="rId32"/>
    <p:sldId id="302" r:id="rId33"/>
    <p:sldId id="275" r:id="rId34"/>
    <p:sldId id="303" r:id="rId35"/>
    <p:sldId id="276" r:id="rId36"/>
    <p:sldId id="304" r:id="rId37"/>
    <p:sldId id="277" r:id="rId38"/>
    <p:sldId id="305" r:id="rId39"/>
    <p:sldId id="278" r:id="rId40"/>
    <p:sldId id="306" r:id="rId41"/>
    <p:sldId id="279" r:id="rId42"/>
    <p:sldId id="307" r:id="rId43"/>
    <p:sldId id="280" r:id="rId44"/>
    <p:sldId id="308" r:id="rId45"/>
    <p:sldId id="281" r:id="rId46"/>
    <p:sldId id="309" r:id="rId47"/>
    <p:sldId id="282" r:id="rId48"/>
    <p:sldId id="310" r:id="rId49"/>
    <p:sldId id="283" r:id="rId50"/>
    <p:sldId id="311" r:id="rId51"/>
    <p:sldId id="284" r:id="rId52"/>
    <p:sldId id="312" r:id="rId53"/>
    <p:sldId id="285" r:id="rId54"/>
    <p:sldId id="313" r:id="rId55"/>
    <p:sldId id="286" r:id="rId56"/>
    <p:sldId id="314" r:id="rId57"/>
    <p:sldId id="287" r:id="rId58"/>
    <p:sldId id="315" r:id="rId59"/>
    <p:sldId id="263" r:id="rId60"/>
    <p:sldId id="256"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71E57EC-3B5D-498C-848C-AF35109D9234}" type="datetimeFigureOut">
              <a:rPr lang="fr-FR" smtClean="0"/>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353802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1E57EC-3B5D-498C-848C-AF35109D9234}" type="datetimeFigureOut">
              <a:rPr lang="fr-FR" smtClean="0"/>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181453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1E57EC-3B5D-498C-848C-AF35109D9234}" type="datetimeFigureOut">
              <a:rPr lang="fr-FR" smtClean="0"/>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169168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1E57EC-3B5D-498C-848C-AF35109D9234}" type="datetimeFigureOut">
              <a:rPr lang="fr-FR" smtClean="0"/>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189456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71E57EC-3B5D-498C-848C-AF35109D9234}" type="datetimeFigureOut">
              <a:rPr lang="fr-FR" smtClean="0"/>
              <a:t>08/09/2016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42699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71E57EC-3B5D-498C-848C-AF35109D9234}" type="datetimeFigureOut">
              <a:rPr lang="fr-FR" smtClean="0"/>
              <a:t>08/09/2016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51358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71E57EC-3B5D-498C-848C-AF35109D9234}" type="datetimeFigureOut">
              <a:rPr lang="fr-FR" smtClean="0"/>
              <a:t>08/09/2016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341110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71E57EC-3B5D-498C-848C-AF35109D9234}" type="datetimeFigureOut">
              <a:rPr lang="fr-FR" smtClean="0"/>
              <a:t>08/09/2016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104709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1E57EC-3B5D-498C-848C-AF35109D9234}" type="datetimeFigureOut">
              <a:rPr lang="fr-FR" smtClean="0"/>
              <a:t>08/09/2016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359994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71E57EC-3B5D-498C-848C-AF35109D9234}" type="datetimeFigureOut">
              <a:rPr lang="fr-FR" smtClean="0"/>
              <a:t>08/09/2016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79511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71E57EC-3B5D-498C-848C-AF35109D9234}" type="datetimeFigureOut">
              <a:rPr lang="fr-FR" smtClean="0"/>
              <a:t>08/09/2016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9464AC-4B9C-40C4-BAE0-DAB71A6A2307}" type="slidenum">
              <a:rPr lang="fr-FR" smtClean="0"/>
              <a:t>‹N°›</a:t>
            </a:fld>
            <a:endParaRPr lang="fr-FR"/>
          </a:p>
        </p:txBody>
      </p:sp>
    </p:spTree>
    <p:extLst>
      <p:ext uri="{BB962C8B-B14F-4D97-AF65-F5344CB8AC3E}">
        <p14:creationId xmlns:p14="http://schemas.microsoft.com/office/powerpoint/2010/main" val="218731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57EC-3B5D-498C-848C-AF35109D9234}" type="datetimeFigureOut">
              <a:rPr lang="fr-FR" smtClean="0"/>
              <a:t>08/09/2016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464AC-4B9C-40C4-BAE0-DAB71A6A2307}" type="slidenum">
              <a:rPr lang="fr-FR" smtClean="0"/>
              <a:t>‹N°›</a:t>
            </a:fld>
            <a:endParaRPr lang="fr-FR"/>
          </a:p>
        </p:txBody>
      </p:sp>
    </p:spTree>
    <p:extLst>
      <p:ext uri="{BB962C8B-B14F-4D97-AF65-F5344CB8AC3E}">
        <p14:creationId xmlns:p14="http://schemas.microsoft.com/office/powerpoint/2010/main" val="313527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3.mp3"/><Relationship Id="rId7" Type="http://schemas.openxmlformats.org/officeDocument/2006/relationships/image" Target="../media/image6.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jpg"/><Relationship Id="rId5" Type="http://schemas.openxmlformats.org/officeDocument/2006/relationships/slideLayout" Target="../slideLayouts/slideLayout2.xml"/><Relationship Id="rId4" Type="http://schemas.openxmlformats.org/officeDocument/2006/relationships/audio" Target="../media/media3.mp3"/><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jpg"/><Relationship Id="rId5" Type="http://schemas.openxmlformats.org/officeDocument/2006/relationships/image" Target="../media/image5.jp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74" y="47078"/>
            <a:ext cx="1033256" cy="135066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47078"/>
            <a:ext cx="10515600" cy="1052858"/>
          </a:xfrm>
        </p:spPr>
        <p:txBody>
          <a:bodyPr>
            <a:normAutofit/>
          </a:bodyPr>
          <a:lstStyle/>
          <a:p>
            <a:pPr algn="ctr"/>
            <a:r>
              <a:rPr lang="fr-FR" sz="6000" dirty="0">
                <a:solidFill>
                  <a:srgbClr val="C00000"/>
                </a:solidFill>
                <a:effectLst>
                  <a:outerShdw blurRad="38100" dist="38100" dir="2700000" algn="tl">
                    <a:srgbClr val="000000">
                      <a:alpha val="43137"/>
                    </a:srgbClr>
                  </a:outerShdw>
                </a:effectLst>
                <a:latin typeface="CatCafe" panose="02000603000000000000" pitchFamily="2" charset="-128"/>
                <a:ea typeface="CatCafe" panose="02000603000000000000" pitchFamily="2" charset="-128"/>
              </a:rPr>
              <a:t>La cérémonie des maisons</a:t>
            </a:r>
          </a:p>
        </p:txBody>
      </p:sp>
      <p:sp>
        <p:nvSpPr>
          <p:cNvPr id="3" name="Espace réservé du contenu 2"/>
          <p:cNvSpPr>
            <a:spLocks noGrp="1"/>
          </p:cNvSpPr>
          <p:nvPr>
            <p:ph idx="1"/>
          </p:nvPr>
        </p:nvSpPr>
        <p:spPr>
          <a:xfrm>
            <a:off x="13252" y="1232457"/>
            <a:ext cx="12099236" cy="5618916"/>
          </a:xfrm>
        </p:spPr>
        <p:txBody>
          <a:bodyPr>
            <a:normAutofit fontScale="92500"/>
          </a:bodyPr>
          <a:lstStyle/>
          <a:p>
            <a:pPr marL="0" indent="0" algn="just">
              <a:buNone/>
            </a:pPr>
            <a:r>
              <a:rPr lang="fr-FR" sz="3600" dirty="0">
                <a:latin typeface="That's Font Folks!" panose="03050500040606010104" pitchFamily="66" charset="0"/>
                <a:ea typeface="CatCafe" panose="02000603000000000000" pitchFamily="2" charset="-128"/>
              </a:rPr>
              <a:t>Cela fait maintenant une semaine que tu es à Poudlard. C’est le moment pour toi de te voir attribué une maison. Une maison, pendant un an, c’est comme une famille. Tu dois, comme le reste de la classe, les aider, les respecter. </a:t>
            </a:r>
          </a:p>
          <a:p>
            <a:pPr marL="0" indent="0" algn="just">
              <a:buNone/>
            </a:pPr>
            <a:endParaRPr lang="fr-FR" sz="3600" dirty="0">
              <a:latin typeface="That's Font Folks!" panose="03050500040606010104" pitchFamily="66" charset="0"/>
              <a:ea typeface="CatCafe" panose="02000603000000000000" pitchFamily="2" charset="-128"/>
            </a:endParaRPr>
          </a:p>
          <a:p>
            <a:pPr marL="0" indent="0" algn="just">
              <a:buNone/>
            </a:pPr>
            <a:r>
              <a:rPr lang="fr-FR" sz="3600" dirty="0">
                <a:latin typeface="That's Font Folks!" panose="03050500040606010104" pitchFamily="66" charset="0"/>
                <a:ea typeface="CatCafe" panose="02000603000000000000" pitchFamily="2" charset="-128"/>
              </a:rPr>
              <a:t>Si tu es à Gryffondor c’est que tu es un enfant qui peut se montrer curieux</a:t>
            </a:r>
          </a:p>
          <a:p>
            <a:pPr marL="0" indent="0" algn="just">
              <a:buNone/>
            </a:pPr>
            <a:r>
              <a:rPr lang="fr-FR" sz="3600" dirty="0">
                <a:latin typeface="That's Font Folks!" panose="03050500040606010104" pitchFamily="66" charset="0"/>
                <a:ea typeface="CatCafe" panose="02000603000000000000" pitchFamily="2" charset="-128"/>
              </a:rPr>
              <a:t>Si tu es à Serpentard c’est que tu es un enfant qui peut être malin, courageux et inventif</a:t>
            </a:r>
          </a:p>
          <a:p>
            <a:pPr marL="0" indent="0" algn="just">
              <a:buNone/>
            </a:pPr>
            <a:r>
              <a:rPr lang="fr-FR" sz="3600" dirty="0">
                <a:latin typeface="That's Font Folks!" panose="03050500040606010104" pitchFamily="66" charset="0"/>
                <a:ea typeface="CatCafe" panose="02000603000000000000" pitchFamily="2" charset="-128"/>
              </a:rPr>
              <a:t>Si  tu es à Poufsouffle c’est  que tu es un enfant qui peut être patient. </a:t>
            </a:r>
          </a:p>
          <a:p>
            <a:pPr marL="0" indent="0" algn="just">
              <a:buNone/>
            </a:pPr>
            <a:r>
              <a:rPr lang="fr-FR" sz="3600" dirty="0">
                <a:latin typeface="That's Font Folks!" panose="03050500040606010104" pitchFamily="66" charset="0"/>
                <a:ea typeface="CatCafe" panose="02000603000000000000" pitchFamily="2" charset="-128"/>
              </a:rPr>
              <a:t>Si tu es à Serdaigle c’est que tu es un enfant qui as envie d’apprendre, qui peut être curieux.</a:t>
            </a:r>
          </a:p>
          <a:p>
            <a:pPr marL="0" indent="0" algn="just">
              <a:buNone/>
            </a:pPr>
            <a:endParaRPr lang="fr-FR" sz="700" dirty="0">
              <a:latin typeface="That's Font Folks!" panose="03050500040606010104" pitchFamily="66" charset="0"/>
              <a:ea typeface="CatCafe" panose="02000603000000000000" pitchFamily="2" charset="-128"/>
            </a:endParaRPr>
          </a:p>
          <a:p>
            <a:pPr marL="0" indent="0" algn="r">
              <a:buNone/>
            </a:pPr>
            <a:r>
              <a:rPr lang="fr-FR" sz="3600" b="1" dirty="0" err="1">
                <a:solidFill>
                  <a:srgbClr val="0070C0"/>
                </a:solidFill>
                <a:effectLst>
                  <a:outerShdw blurRad="38100" dist="38100" dir="2700000" algn="tl">
                    <a:srgbClr val="000000">
                      <a:alpha val="43137"/>
                    </a:srgbClr>
                  </a:outerShdw>
                </a:effectLst>
                <a:latin typeface="That's Font Folks!" panose="03050500040606010104" pitchFamily="66" charset="0"/>
                <a:ea typeface="CatCafe" panose="02000603000000000000" pitchFamily="2" charset="-128"/>
              </a:rPr>
              <a:t>Albus</a:t>
            </a:r>
            <a:r>
              <a:rPr lang="fr-FR" sz="3600" b="1" dirty="0">
                <a:solidFill>
                  <a:srgbClr val="0070C0"/>
                </a:solidFill>
                <a:effectLst>
                  <a:outerShdw blurRad="38100" dist="38100" dir="2700000" algn="tl">
                    <a:srgbClr val="000000">
                      <a:alpha val="43137"/>
                    </a:srgbClr>
                  </a:outerShdw>
                </a:effectLst>
                <a:latin typeface="That's Font Folks!" panose="03050500040606010104" pitchFamily="66" charset="0"/>
                <a:ea typeface="CatCafe" panose="02000603000000000000" pitchFamily="2" charset="-128"/>
              </a:rPr>
              <a:t> </a:t>
            </a:r>
            <a:r>
              <a:rPr lang="fr-FR" sz="3600" b="1" dirty="0" err="1">
                <a:solidFill>
                  <a:srgbClr val="0070C0"/>
                </a:solidFill>
                <a:effectLst>
                  <a:outerShdw blurRad="38100" dist="38100" dir="2700000" algn="tl">
                    <a:srgbClr val="000000">
                      <a:alpha val="43137"/>
                    </a:srgbClr>
                  </a:outerShdw>
                </a:effectLst>
                <a:latin typeface="That's Font Folks!" panose="03050500040606010104" pitchFamily="66" charset="0"/>
                <a:ea typeface="CatCafe" panose="02000603000000000000" pitchFamily="2" charset="-128"/>
              </a:rPr>
              <a:t>dumbeldore</a:t>
            </a:r>
            <a:r>
              <a:rPr lang="fr-FR" sz="3600" b="1" dirty="0">
                <a:solidFill>
                  <a:srgbClr val="0070C0"/>
                </a:solidFill>
                <a:effectLst>
                  <a:outerShdw blurRad="38100" dist="38100" dir="2700000" algn="tl">
                    <a:srgbClr val="000000">
                      <a:alpha val="43137"/>
                    </a:srgbClr>
                  </a:outerShdw>
                </a:effectLst>
                <a:latin typeface="That's Font Folks!" panose="03050500040606010104" pitchFamily="66" charset="0"/>
                <a:ea typeface="CatCafe" panose="02000603000000000000" pitchFamily="2" charset="-128"/>
              </a:rPr>
              <a:t> , directeur de Poudlard</a:t>
            </a:r>
          </a:p>
        </p:txBody>
      </p:sp>
      <p:pic>
        <p:nvPicPr>
          <p:cNvPr id="1032"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9300" y="0"/>
            <a:ext cx="1099936" cy="1099936"/>
          </a:xfrm>
          <a:prstGeom prst="rect">
            <a:avLst/>
          </a:prstGeom>
          <a:noFill/>
          <a:extLst>
            <a:ext uri="{909E8E84-426E-40DD-AFC4-6F175D3DCCD1}">
              <a14:hiddenFill xmlns:a14="http://schemas.microsoft.com/office/drawing/2010/main">
                <a:solidFill>
                  <a:srgbClr val="FFFFFF"/>
                </a:solidFill>
              </a14:hiddenFill>
            </a:ext>
          </a:extLst>
        </p:spPr>
      </p:pic>
      <p:pic>
        <p:nvPicPr>
          <p:cNvPr id="4" name="1. introd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4634296" y="5518574"/>
            <a:ext cx="838852" cy="1183713"/>
          </a:xfrm>
          <a:prstGeom prst="rect">
            <a:avLst/>
          </a:prstGeom>
        </p:spPr>
      </p:pic>
    </p:spTree>
    <p:extLst>
      <p:ext uri="{BB962C8B-B14F-4D97-AF65-F5344CB8AC3E}">
        <p14:creationId xmlns:p14="http://schemas.microsoft.com/office/powerpoint/2010/main" val="26603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3682758" y="2075939"/>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5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Marwa</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parfaite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spTree>
    <p:extLst>
      <p:ext uri="{BB962C8B-B14F-4D97-AF65-F5344CB8AC3E}">
        <p14:creationId xmlns:p14="http://schemas.microsoft.com/office/powerpoint/2010/main" val="28977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4" fill="hold"/>
                                        <p:tgtEl>
                                          <p:spTgt spid="10"/>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5709512" y="4951026"/>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2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Jassime</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547542"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38349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2900673" y="2102077"/>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8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Yanis.O</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10867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4540173" y="2088385"/>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9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Nahil</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15138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6237348" y="2078896"/>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9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Yasmine</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parfaite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6441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75" y="192849"/>
            <a:ext cx="11900452" cy="1325563"/>
          </a:xfrm>
        </p:spPr>
        <p:txBody>
          <a:bodyPr>
            <a:normAutofit/>
          </a:bodyPr>
          <a:lstStyle/>
          <a:p>
            <a:pPr algn="ctr"/>
            <a:r>
              <a:rPr lang="fr-FR" sz="5400" dirty="0">
                <a:effectLst>
                  <a:outerShdw blurRad="38100" dist="38100" dir="2700000" algn="tl">
                    <a:srgbClr val="000000">
                      <a:alpha val="43137"/>
                    </a:srgbClr>
                  </a:outerShdw>
                </a:effectLst>
                <a:latin typeface="Harry P" panose="00000400000000000000" pitchFamily="2" charset="0"/>
              </a:rPr>
              <a:t>Les explications du professeur mac </a:t>
            </a:r>
            <a:r>
              <a:rPr lang="fr-FR" sz="5400" dirty="0" err="1">
                <a:effectLst>
                  <a:outerShdw blurRad="38100" dist="38100" dir="2700000" algn="tl">
                    <a:srgbClr val="000000">
                      <a:alpha val="43137"/>
                    </a:srgbClr>
                  </a:outerShdw>
                </a:effectLst>
                <a:latin typeface="Harry P" panose="00000400000000000000" pitchFamily="2" charset="0"/>
              </a:rPr>
              <a:t>Gonagall</a:t>
            </a:r>
            <a:endParaRPr lang="fr-FR" sz="5400" dirty="0">
              <a:effectLst>
                <a:outerShdw blurRad="38100" dist="38100" dir="2700000" algn="tl">
                  <a:srgbClr val="000000">
                    <a:alpha val="43137"/>
                  </a:srgbClr>
                </a:outerShdw>
              </a:effectLst>
              <a:latin typeface="Harry P" panose="00000400000000000000" pitchFamily="2" charset="0"/>
            </a:endParaRPr>
          </a:p>
        </p:txBody>
      </p:sp>
      <p:pic>
        <p:nvPicPr>
          <p:cNvPr id="4" name="1. introd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2239358" y="1895061"/>
            <a:ext cx="7116677" cy="3445565"/>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75" y="192849"/>
            <a:ext cx="1179442" cy="1184439"/>
          </a:xfrm>
          <a:prstGeom prst="rect">
            <a:avLst/>
          </a:prstGeom>
        </p:spPr>
      </p:pic>
      <p:pic>
        <p:nvPicPr>
          <p:cNvPr id="6" name="Picture 8"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3769" y="192849"/>
            <a:ext cx="1099936" cy="109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0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1548083" y="3810521"/>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12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N’gala</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spTree>
    <p:extLst>
      <p:ext uri="{BB962C8B-B14F-4D97-AF65-F5344CB8AC3E}">
        <p14:creationId xmlns:p14="http://schemas.microsoft.com/office/powerpoint/2010/main" val="98398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4" fill="hold"/>
                                        <p:tgtEl>
                                          <p:spTgt spid="10"/>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5682219" y="4235841"/>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5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Karim</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spTree>
    <p:extLst>
      <p:ext uri="{BB962C8B-B14F-4D97-AF65-F5344CB8AC3E}">
        <p14:creationId xmlns:p14="http://schemas.microsoft.com/office/powerpoint/2010/main" val="301306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4" fill="hold"/>
                                        <p:tgtEl>
                                          <p:spTgt spid="10"/>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5907205" y="3600157"/>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5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Alexis</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spTree>
    <p:extLst>
      <p:ext uri="{BB962C8B-B14F-4D97-AF65-F5344CB8AC3E}">
        <p14:creationId xmlns:p14="http://schemas.microsoft.com/office/powerpoint/2010/main" val="6883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4" fill="hold"/>
                                        <p:tgtEl>
                                          <p:spTgt spid="10"/>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6306433" y="4934273"/>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81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Tasnyme</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patiente,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32993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4650069" y="2780117"/>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5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Sheryne</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parfaite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24347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Choukri</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pic>
        <p:nvPicPr>
          <p:cNvPr id="6" name="john_williams-hedwigs_theme_ost_harry_pott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256063" y="232603"/>
            <a:ext cx="609600" cy="609600"/>
          </a:xfrm>
          <a:prstGeom prst="rect">
            <a:avLst/>
          </a:prstGeom>
        </p:spPr>
      </p:pic>
    </p:spTree>
    <p:extLst>
      <p:ext uri="{BB962C8B-B14F-4D97-AF65-F5344CB8AC3E}">
        <p14:creationId xmlns:p14="http://schemas.microsoft.com/office/powerpoint/2010/main" val="37720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604"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0"/>
                </p:tgtEl>
              </p:cMediaNode>
            </p:audio>
            <p:audio>
              <p:cMediaNode vol="20000" numSld="999" showWhenStopped="0">
                <p:cTn id="33"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1534050" y="5191421"/>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8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Abdallah</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547542"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15078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050610" y="3440249"/>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662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Esat</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547542"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2096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686814" y="4078065"/>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5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Enzo</a:t>
            </a: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232444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672932" y="4754448"/>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82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Yara</a:t>
            </a: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patiente,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8728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5406803" y="2076472"/>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96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Rouaida</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parfaite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640306"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13898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6319179" y="4262982"/>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51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050610" y="4064259"/>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84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Franklin</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42707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12326" y="4513957"/>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87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Aaron</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5975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24820" y="3809542"/>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29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Youssef</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spTree>
    <p:extLst>
      <p:ext uri="{BB962C8B-B14F-4D97-AF65-F5344CB8AC3E}">
        <p14:creationId xmlns:p14="http://schemas.microsoft.com/office/powerpoint/2010/main" val="5132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4" fill="hold"/>
                                        <p:tgtEl>
                                          <p:spTgt spid="10"/>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5683924" y="5654180"/>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99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Jessim</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21321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1521479" y="4501002"/>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20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Rayan</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41871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Hayder</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547542"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385235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4052902" y="2700995"/>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45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Sakina</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parfaite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640306"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14320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672566" y="3388254"/>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58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Halim</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de la curiosité chez toi, c'est bien ! Tu seras parfait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6" name="2. gryffon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640306" y="206099"/>
            <a:ext cx="1012929" cy="1012929"/>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472" y="2399157"/>
            <a:ext cx="3640772" cy="4270161"/>
          </a:xfrm>
          <a:prstGeom prst="rect">
            <a:avLst/>
          </a:prstGeom>
        </p:spPr>
      </p:pic>
    </p:spTree>
    <p:extLst>
      <p:ext uri="{BB962C8B-B14F-4D97-AF65-F5344CB8AC3E}">
        <p14:creationId xmlns:p14="http://schemas.microsoft.com/office/powerpoint/2010/main" val="49640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590" fill="hold"/>
                                        <p:tgtEl>
                                          <p:spTgt spid="6"/>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287225" y="2725638"/>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35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Naim</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27195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1175691" y="3149574"/>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19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Lesly</a:t>
            </a: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du courage  et de l’inventivité chez toi, c'est bien ! Tu seras parfaite chez ...</a:t>
            </a: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434" y="2138748"/>
            <a:ext cx="3520308" cy="4563008"/>
          </a:xfrm>
          <a:prstGeom prst="rect">
            <a:avLst/>
          </a:prstGeom>
        </p:spPr>
      </p:pic>
      <p:pic>
        <p:nvPicPr>
          <p:cNvPr id="10" name="3 Serpenta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054007" y="39405"/>
            <a:ext cx="1190931" cy="1190931"/>
          </a:xfrm>
          <a:prstGeom prst="rect">
            <a:avLst/>
          </a:prstGeom>
        </p:spPr>
      </p:pic>
    </p:spTree>
    <p:extLst>
      <p:ext uri="{BB962C8B-B14F-4D97-AF65-F5344CB8AC3E}">
        <p14:creationId xmlns:p14="http://schemas.microsoft.com/office/powerpoint/2010/main" val="20894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604" fill="hold"/>
                                        <p:tgtEl>
                                          <p:spTgt spid="10"/>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6292757" y="5630546"/>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953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Tree>
    <p:extLst>
      <p:ext uri="{BB962C8B-B14F-4D97-AF65-F5344CB8AC3E}">
        <p14:creationId xmlns:p14="http://schemas.microsoft.com/office/powerpoint/2010/main" val="122118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048724" y="4739734"/>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8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531" y="145774"/>
            <a:ext cx="5936973" cy="6546574"/>
          </a:xfrm>
        </p:spPr>
        <p:txBody>
          <a:bodyPr>
            <a:noAutofit/>
          </a:bodyPr>
          <a:lstStyle/>
          <a:p>
            <a:r>
              <a:rPr lang="fr-FR" sz="2400" dirty="0">
                <a:latin typeface="Comic Sans MS" panose="030F0702030302020204" pitchFamily="66" charset="0"/>
              </a:rPr>
              <a:t>Je n'suis pas d'une beauté suprême</a:t>
            </a:r>
            <a:br>
              <a:rPr lang="fr-FR" sz="2400" dirty="0">
                <a:latin typeface="Comic Sans MS" panose="030F0702030302020204" pitchFamily="66" charset="0"/>
              </a:rPr>
            </a:br>
            <a:r>
              <a:rPr lang="fr-FR" sz="2400" dirty="0">
                <a:latin typeface="Comic Sans MS" panose="030F0702030302020204" pitchFamily="66" charset="0"/>
              </a:rPr>
              <a:t>Mais faut pas s'fier à ce qu'on voit</a:t>
            </a:r>
            <a:br>
              <a:rPr lang="fr-FR" sz="2400" dirty="0">
                <a:latin typeface="Comic Sans MS" panose="030F0702030302020204" pitchFamily="66" charset="0"/>
              </a:rPr>
            </a:br>
            <a:r>
              <a:rPr lang="fr-FR" sz="2400" dirty="0">
                <a:latin typeface="Comic Sans MS" panose="030F0702030302020204" pitchFamily="66" charset="0"/>
              </a:rPr>
              <a:t>Je veux bien me manger moi-même</a:t>
            </a:r>
            <a:br>
              <a:rPr lang="fr-FR" sz="2400" dirty="0">
                <a:latin typeface="Comic Sans MS" panose="030F0702030302020204" pitchFamily="66" charset="0"/>
              </a:rPr>
            </a:br>
            <a:r>
              <a:rPr lang="fr-FR" sz="2400" dirty="0">
                <a:latin typeface="Comic Sans MS" panose="030F0702030302020204" pitchFamily="66" charset="0"/>
              </a:rPr>
              <a:t>Si vous trouvez plus malin qu'moi.</a:t>
            </a:r>
            <a:br>
              <a:rPr lang="fr-FR" sz="2400" dirty="0">
                <a:latin typeface="Comic Sans MS" panose="030F0702030302020204" pitchFamily="66" charset="0"/>
              </a:rPr>
            </a:br>
            <a:r>
              <a:rPr lang="fr-FR" sz="2400" dirty="0">
                <a:latin typeface="Comic Sans MS" panose="030F0702030302020204" pitchFamily="66" charset="0"/>
              </a:rPr>
              <a:t>Les </a:t>
            </a:r>
            <a:r>
              <a:rPr lang="fr-FR" sz="2400" dirty="0" err="1">
                <a:latin typeface="Comic Sans MS" panose="030F0702030302020204" pitchFamily="66" charset="0"/>
              </a:rPr>
              <a:t>hauts-d'forme</a:t>
            </a:r>
            <a:r>
              <a:rPr lang="fr-FR" sz="2400" dirty="0">
                <a:latin typeface="Comic Sans MS" panose="030F0702030302020204" pitchFamily="66" charset="0"/>
              </a:rPr>
              <a:t>, les chapeaux splendides</a:t>
            </a:r>
            <a:br>
              <a:rPr lang="fr-FR" sz="2400" dirty="0">
                <a:latin typeface="Comic Sans MS" panose="030F0702030302020204" pitchFamily="66" charset="0"/>
              </a:rPr>
            </a:br>
            <a:r>
              <a:rPr lang="fr-FR" sz="2400" dirty="0">
                <a:latin typeface="Comic Sans MS" panose="030F0702030302020204" pitchFamily="66" charset="0"/>
              </a:rPr>
              <a:t>Font </a:t>
            </a:r>
            <a:r>
              <a:rPr lang="fr-FR" sz="2400" dirty="0" err="1">
                <a:latin typeface="Comic Sans MS" panose="030F0702030302020204" pitchFamily="66" charset="0"/>
              </a:rPr>
              <a:t>pâl'figure</a:t>
            </a:r>
            <a:r>
              <a:rPr lang="fr-FR" sz="2400" dirty="0">
                <a:latin typeface="Comic Sans MS" panose="030F0702030302020204" pitchFamily="66" charset="0"/>
              </a:rPr>
              <a:t> auprès de moi</a:t>
            </a:r>
            <a:br>
              <a:rPr lang="fr-FR" sz="2400" dirty="0">
                <a:latin typeface="Comic Sans MS" panose="030F0702030302020204" pitchFamily="66" charset="0"/>
              </a:rPr>
            </a:br>
            <a:r>
              <a:rPr lang="fr-FR" sz="2400" dirty="0">
                <a:latin typeface="Comic Sans MS" panose="030F0702030302020204" pitchFamily="66" charset="0"/>
              </a:rPr>
              <a:t>Car à Poudlard, quand je décide</a:t>
            </a:r>
            <a:br>
              <a:rPr lang="fr-FR" sz="2400" dirty="0">
                <a:latin typeface="Comic Sans MS" panose="030F0702030302020204" pitchFamily="66" charset="0"/>
              </a:rPr>
            </a:br>
            <a:r>
              <a:rPr lang="fr-FR" sz="2400" dirty="0">
                <a:latin typeface="Comic Sans MS" panose="030F0702030302020204" pitchFamily="66" charset="0"/>
              </a:rPr>
              <a:t>Chacun se soumet à mon choix.</a:t>
            </a:r>
            <a:br>
              <a:rPr lang="fr-FR" sz="2400" dirty="0">
                <a:latin typeface="Comic Sans MS" panose="030F0702030302020204" pitchFamily="66" charset="0"/>
              </a:rPr>
            </a:br>
            <a:r>
              <a:rPr lang="fr-FR" sz="2400" dirty="0">
                <a:latin typeface="Comic Sans MS" panose="030F0702030302020204" pitchFamily="66" charset="0"/>
              </a:rPr>
              <a:t>Rien ne m'échappe rien ne m'arrête</a:t>
            </a:r>
            <a:br>
              <a:rPr lang="fr-FR" sz="2400" dirty="0">
                <a:latin typeface="Comic Sans MS" panose="030F0702030302020204" pitchFamily="66" charset="0"/>
              </a:rPr>
            </a:br>
            <a:r>
              <a:rPr lang="fr-FR" sz="2400" dirty="0">
                <a:latin typeface="Comic Sans MS" panose="030F0702030302020204" pitchFamily="66" charset="0"/>
              </a:rPr>
              <a:t>Le </a:t>
            </a:r>
            <a:r>
              <a:rPr lang="fr-FR" sz="2400" dirty="0" err="1">
                <a:latin typeface="Comic Sans MS" panose="030F0702030302020204" pitchFamily="66" charset="0"/>
              </a:rPr>
              <a:t>Choixpeau</a:t>
            </a:r>
            <a:r>
              <a:rPr lang="fr-FR" sz="2400" dirty="0">
                <a:latin typeface="Comic Sans MS" panose="030F0702030302020204" pitchFamily="66" charset="0"/>
              </a:rPr>
              <a:t> a toujours raison</a:t>
            </a:r>
            <a:br>
              <a:rPr lang="fr-FR" sz="2400" dirty="0">
                <a:latin typeface="Comic Sans MS" panose="030F0702030302020204" pitchFamily="66" charset="0"/>
              </a:rPr>
            </a:br>
            <a:r>
              <a:rPr lang="fr-FR" sz="2400" dirty="0">
                <a:latin typeface="Comic Sans MS" panose="030F0702030302020204" pitchFamily="66" charset="0"/>
              </a:rPr>
              <a:t>Mettez-moi donc sur votre tête</a:t>
            </a:r>
            <a:br>
              <a:rPr lang="fr-FR" sz="2400" dirty="0">
                <a:latin typeface="Comic Sans MS" panose="030F0702030302020204" pitchFamily="66" charset="0"/>
              </a:rPr>
            </a:br>
            <a:r>
              <a:rPr lang="fr-FR" sz="2400" dirty="0">
                <a:latin typeface="Comic Sans MS" panose="030F0702030302020204" pitchFamily="66" charset="0"/>
              </a:rPr>
              <a:t>Pour connaître votre maison.</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Si vous allez à Gryffondor</a:t>
            </a:r>
            <a:br>
              <a:rPr lang="fr-FR" sz="2400" dirty="0">
                <a:latin typeface="Comic Sans MS" panose="030F0702030302020204" pitchFamily="66" charset="0"/>
              </a:rPr>
            </a:br>
            <a:r>
              <a:rPr lang="fr-FR" sz="2400" dirty="0">
                <a:latin typeface="Comic Sans MS" panose="030F0702030302020204" pitchFamily="66" charset="0"/>
              </a:rPr>
              <a:t>Vous rejoindrez les courageux, Les plus hardis et les plus forts</a:t>
            </a:r>
            <a:br>
              <a:rPr lang="fr-FR" sz="2400" dirty="0">
                <a:latin typeface="Comic Sans MS" panose="030F0702030302020204" pitchFamily="66" charset="0"/>
              </a:rPr>
            </a:br>
            <a:r>
              <a:rPr lang="fr-FR" sz="2400" dirty="0">
                <a:latin typeface="Comic Sans MS" panose="030F0702030302020204" pitchFamily="66" charset="0"/>
              </a:rPr>
              <a:t>Sont rassemblés en ce haut lieu.</a:t>
            </a:r>
          </a:p>
        </p:txBody>
      </p:sp>
      <p:sp>
        <p:nvSpPr>
          <p:cNvPr id="4" name="Rectangle 3"/>
          <p:cNvSpPr/>
          <p:nvPr/>
        </p:nvSpPr>
        <p:spPr>
          <a:xfrm>
            <a:off x="6202018" y="543337"/>
            <a:ext cx="6069496" cy="6001643"/>
          </a:xfrm>
          <a:prstGeom prst="rect">
            <a:avLst/>
          </a:prstGeom>
        </p:spPr>
        <p:txBody>
          <a:bodyPr wrap="square">
            <a:spAutoFit/>
          </a:bodyPr>
          <a:lstStyle/>
          <a:p>
            <a:r>
              <a:rPr lang="fr-FR" sz="2400" dirty="0">
                <a:latin typeface="Comic Sans MS" panose="030F0702030302020204" pitchFamily="66" charset="0"/>
              </a:rPr>
              <a:t>Si à Poufsouffle vous allez, Comme eux vous s'</a:t>
            </a:r>
            <a:r>
              <a:rPr lang="fr-FR" sz="2400" dirty="0" err="1">
                <a:latin typeface="Comic Sans MS" panose="030F0702030302020204" pitchFamily="66" charset="0"/>
              </a:rPr>
              <a:t>rez</a:t>
            </a:r>
            <a:r>
              <a:rPr lang="fr-FR" sz="2400" dirty="0">
                <a:latin typeface="Comic Sans MS" panose="030F0702030302020204" pitchFamily="66" charset="0"/>
              </a:rPr>
              <a:t> juste et loyal</a:t>
            </a:r>
            <a:br>
              <a:rPr lang="fr-FR" sz="2400" dirty="0">
                <a:latin typeface="Comic Sans MS" panose="030F0702030302020204" pitchFamily="66" charset="0"/>
              </a:rPr>
            </a:br>
            <a:r>
              <a:rPr lang="fr-FR" sz="2400" dirty="0">
                <a:latin typeface="Comic Sans MS" panose="030F0702030302020204" pitchFamily="66" charset="0"/>
              </a:rPr>
              <a:t>Ceux de Poufsouffle aiment travailler</a:t>
            </a:r>
            <a:br>
              <a:rPr lang="fr-FR" sz="2400" dirty="0">
                <a:latin typeface="Comic Sans MS" panose="030F0702030302020204" pitchFamily="66" charset="0"/>
              </a:rPr>
            </a:br>
            <a:r>
              <a:rPr lang="fr-FR" sz="2400" dirty="0">
                <a:latin typeface="Comic Sans MS" panose="030F0702030302020204" pitchFamily="66" charset="0"/>
              </a:rPr>
              <a:t>Et leur patience est proverbiale.</a:t>
            </a:r>
            <a:br>
              <a:rPr lang="fr-FR" sz="2400" dirty="0">
                <a:latin typeface="Comic Sans MS" panose="030F0702030302020204" pitchFamily="66" charset="0"/>
              </a:rPr>
            </a:br>
            <a:r>
              <a:rPr lang="fr-FR" sz="2400" dirty="0">
                <a:latin typeface="Comic Sans MS" panose="030F0702030302020204" pitchFamily="66" charset="0"/>
              </a:rPr>
              <a:t>Si vous êtes sage et réfléchi</a:t>
            </a:r>
            <a:br>
              <a:rPr lang="fr-FR" sz="2400" dirty="0">
                <a:latin typeface="Comic Sans MS" panose="030F0702030302020204" pitchFamily="66" charset="0"/>
              </a:rPr>
            </a:br>
            <a:r>
              <a:rPr lang="fr-FR" sz="2400" dirty="0">
                <a:latin typeface="Comic Sans MS" panose="030F0702030302020204" pitchFamily="66" charset="0"/>
              </a:rPr>
              <a:t>Serdaigle vous accueillera peut-être</a:t>
            </a:r>
            <a:br>
              <a:rPr lang="fr-FR" sz="2400" dirty="0">
                <a:latin typeface="Comic Sans MS" panose="030F0702030302020204" pitchFamily="66" charset="0"/>
              </a:rPr>
            </a:br>
            <a:r>
              <a:rPr lang="fr-FR" sz="2400" dirty="0">
                <a:latin typeface="Comic Sans MS" panose="030F0702030302020204" pitchFamily="66" charset="0"/>
              </a:rPr>
              <a:t>Là-bas, ce sont des érudits</a:t>
            </a:r>
            <a:br>
              <a:rPr lang="fr-FR" sz="2400" dirty="0">
                <a:latin typeface="Comic Sans MS" panose="030F0702030302020204" pitchFamily="66" charset="0"/>
              </a:rPr>
            </a:br>
            <a:r>
              <a:rPr lang="fr-FR" sz="2400" dirty="0">
                <a:latin typeface="Comic Sans MS" panose="030F0702030302020204" pitchFamily="66" charset="0"/>
              </a:rPr>
              <a:t>Qui ont envie de tout connaître.</a:t>
            </a:r>
            <a:br>
              <a:rPr lang="fr-FR" sz="2400" dirty="0">
                <a:latin typeface="Comic Sans MS" panose="030F0702030302020204" pitchFamily="66" charset="0"/>
              </a:rPr>
            </a:br>
            <a:r>
              <a:rPr lang="fr-FR" sz="2400" dirty="0">
                <a:latin typeface="Comic Sans MS" panose="030F0702030302020204" pitchFamily="66" charset="0"/>
              </a:rPr>
              <a:t>Vous finirez à Serpentard</a:t>
            </a:r>
            <a:br>
              <a:rPr lang="fr-FR" sz="2400" dirty="0">
                <a:latin typeface="Comic Sans MS" panose="030F0702030302020204" pitchFamily="66" charset="0"/>
              </a:rPr>
            </a:br>
            <a:r>
              <a:rPr lang="fr-FR" sz="2400" dirty="0">
                <a:latin typeface="Comic Sans MS" panose="030F0702030302020204" pitchFamily="66" charset="0"/>
              </a:rPr>
              <a:t>Si vous êtes plutôt malin</a:t>
            </a:r>
            <a:br>
              <a:rPr lang="fr-FR" sz="2400" dirty="0">
                <a:latin typeface="Comic Sans MS" panose="030F0702030302020204" pitchFamily="66" charset="0"/>
              </a:rPr>
            </a:br>
            <a:r>
              <a:rPr lang="fr-FR" sz="2400" dirty="0">
                <a:latin typeface="Comic Sans MS" panose="030F0702030302020204" pitchFamily="66" charset="0"/>
              </a:rPr>
              <a:t>Qui parviennent toujours à leurs fins.</a:t>
            </a:r>
            <a:br>
              <a:rPr lang="fr-FR" sz="2400" dirty="0">
                <a:latin typeface="Comic Sans MS" panose="030F0702030302020204" pitchFamily="66" charset="0"/>
              </a:rPr>
            </a:br>
            <a:br>
              <a:rPr lang="fr-FR" sz="2400" dirty="0">
                <a:latin typeface="Comic Sans MS" panose="030F0702030302020204" pitchFamily="66" charset="0"/>
              </a:rPr>
            </a:br>
            <a:r>
              <a:rPr lang="fr-FR" sz="2400" dirty="0">
                <a:latin typeface="Comic Sans MS" panose="030F0702030302020204" pitchFamily="66" charset="0"/>
              </a:rPr>
              <a:t>Sur ta tête pose-moi un instant</a:t>
            </a:r>
            <a:br>
              <a:rPr lang="fr-FR" sz="2400" dirty="0">
                <a:latin typeface="Comic Sans MS" panose="030F0702030302020204" pitchFamily="66" charset="0"/>
              </a:rPr>
            </a:br>
            <a:r>
              <a:rPr lang="fr-FR" sz="2400" dirty="0">
                <a:latin typeface="Comic Sans MS" panose="030F0702030302020204" pitchFamily="66" charset="0"/>
              </a:rPr>
              <a:t>Et n'aie pas peur, reste serein</a:t>
            </a:r>
            <a:br>
              <a:rPr lang="fr-FR" sz="2400" dirty="0">
                <a:latin typeface="Comic Sans MS" panose="030F0702030302020204" pitchFamily="66" charset="0"/>
              </a:rPr>
            </a:br>
            <a:r>
              <a:rPr lang="fr-FR" sz="2400" dirty="0">
                <a:latin typeface="Comic Sans MS" panose="030F0702030302020204" pitchFamily="66" charset="0"/>
              </a:rPr>
              <a:t>Tu seras en de bonnes mains</a:t>
            </a:r>
            <a:br>
              <a:rPr lang="fr-FR" sz="2400" dirty="0">
                <a:latin typeface="Comic Sans MS" panose="030F0702030302020204" pitchFamily="66" charset="0"/>
              </a:rPr>
            </a:br>
            <a:r>
              <a:rPr lang="fr-FR" sz="2400" dirty="0">
                <a:latin typeface="Comic Sans MS" panose="030F0702030302020204" pitchFamily="66" charset="0"/>
              </a:rPr>
              <a:t>Car je suis un chapeau pensant !</a:t>
            </a:r>
            <a:endParaRPr lang="fr-FR" sz="2400" dirty="0"/>
          </a:p>
        </p:txBody>
      </p:sp>
      <p:cxnSp>
        <p:nvCxnSpPr>
          <p:cNvPr id="6" name="Connecteur droit 5"/>
          <p:cNvCxnSpPr/>
          <p:nvPr/>
        </p:nvCxnSpPr>
        <p:spPr>
          <a:xfrm flipH="1">
            <a:off x="6016487" y="145774"/>
            <a:ext cx="1" cy="6546574"/>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0821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err="1">
                <a:effectLst>
                  <a:outerShdw blurRad="38100" dist="38100" dir="2700000" algn="tl">
                    <a:srgbClr val="000000">
                      <a:alpha val="43137"/>
                    </a:srgbClr>
                  </a:outerShdw>
                </a:effectLst>
                <a:latin typeface="That's Font Folks!" panose="03050500040606010104" pitchFamily="66" charset="0"/>
              </a:rPr>
              <a:t>Yanis.a</a:t>
            </a:r>
            <a:endParaRPr lang="fr-FR" sz="7200" dirty="0">
              <a:effectLst>
                <a:outerShdw blurRad="38100" dist="38100" dir="2700000" algn="tl">
                  <a:srgbClr val="000000">
                    <a:alpha val="43137"/>
                  </a:srgbClr>
                </a:outerShdw>
              </a:effectLst>
              <a:latin typeface="That's Font Folks!" panose="03050500040606010104" pitchFamily="66" charset="0"/>
            </a:endParaRPr>
          </a:p>
        </p:txBody>
      </p:sp>
      <p:sp>
        <p:nvSpPr>
          <p:cNvPr id="3" name="Espace réservé du contenu 2"/>
          <p:cNvSpPr>
            <a:spLocks noGrp="1"/>
          </p:cNvSpPr>
          <p:nvPr>
            <p:ph idx="1"/>
          </p:nvPr>
        </p:nvSpPr>
        <p:spPr>
          <a:xfrm>
            <a:off x="132523" y="1586116"/>
            <a:ext cx="11820938" cy="1434410"/>
          </a:xfrm>
        </p:spPr>
        <p:txBody>
          <a:bodyPr/>
          <a:lstStyle/>
          <a:p>
            <a:pPr marL="0" indent="0">
              <a:buNone/>
            </a:pPr>
            <a:r>
              <a:rPr lang="fr-FR" sz="4000" dirty="0">
                <a:latin typeface="That's Font Folks!" panose="03050500040606010104" pitchFamily="66" charset="0"/>
                <a:ea typeface="CatCafe" panose="02000603000000000000" pitchFamily="2" charset="-128"/>
              </a:rPr>
              <a:t>Je sens une envie d’apprendre et de la curiosité  chez toi, c'est bien ! Tu seras parfait chez ...</a:t>
            </a:r>
            <a:endParaRPr lang="fr-FR" dirty="0"/>
          </a:p>
        </p:txBody>
      </p:sp>
      <p:sp>
        <p:nvSpPr>
          <p:cNvPr id="5" name="Espace réservé du contenu 2"/>
          <p:cNvSpPr txBox="1">
            <a:spLocks/>
          </p:cNvSpPr>
          <p:nvPr/>
        </p:nvSpPr>
        <p:spPr>
          <a:xfrm>
            <a:off x="708986"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922" y="2425757"/>
            <a:ext cx="3760927" cy="4249849"/>
          </a:xfrm>
          <a:prstGeom prst="rect">
            <a:avLst/>
          </a:prstGeom>
        </p:spPr>
      </p:pic>
      <p:pic>
        <p:nvPicPr>
          <p:cNvPr id="8" name="5. Serdaig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8348870" y="83538"/>
            <a:ext cx="1224850" cy="1224850"/>
          </a:xfrm>
          <a:prstGeom prst="rect">
            <a:avLst/>
          </a:prstGeom>
        </p:spPr>
      </p:pic>
    </p:spTree>
    <p:extLst>
      <p:ext uri="{BB962C8B-B14F-4D97-AF65-F5344CB8AC3E}">
        <p14:creationId xmlns:p14="http://schemas.microsoft.com/office/powerpoint/2010/main" val="23497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76"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7"/>
          <p:cNvGrpSpPr>
            <a:grpSpLocks/>
          </p:cNvGrpSpPr>
          <p:nvPr/>
        </p:nvGrpSpPr>
        <p:grpSpPr bwMode="auto">
          <a:xfrm rot="5400000">
            <a:off x="9576984" y="6232363"/>
            <a:ext cx="593767" cy="629320"/>
            <a:chOff x="5805489" y="5757864"/>
            <a:chExt cx="80" cy="46"/>
          </a:xfrm>
        </p:grpSpPr>
        <p:sp>
          <p:nvSpPr>
            <p:cNvPr id="141"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42" name="Rectangle 141"/>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 name="Titre 1"/>
          <p:cNvSpPr>
            <a:spLocks noGrp="1"/>
          </p:cNvSpPr>
          <p:nvPr>
            <p:ph type="title"/>
          </p:nvPr>
        </p:nvSpPr>
        <p:spPr>
          <a:xfrm>
            <a:off x="7136819" y="1452131"/>
            <a:ext cx="1375419" cy="313599"/>
          </a:xfrm>
        </p:spPr>
        <p:txBody>
          <a:bodyPr>
            <a:normAutofit fontScale="90000"/>
          </a:bodyPr>
          <a:lstStyle/>
          <a:p>
            <a:pPr algn="ctr"/>
            <a:r>
              <a:rPr lang="fr-FR" sz="2200" dirty="0">
                <a:latin typeface="Comic Sans MS" panose="030F0702030302020204" pitchFamily="66" charset="0"/>
              </a:rPr>
              <a:t>maître</a:t>
            </a:r>
            <a:endParaRPr lang="fr-FR" dirty="0">
              <a:latin typeface="Comic Sans MS" panose="030F0702030302020204" pitchFamily="66" charset="0"/>
            </a:endParaRPr>
          </a:p>
        </p:txBody>
      </p:sp>
      <p:grpSp>
        <p:nvGrpSpPr>
          <p:cNvPr id="7" name="Group 17"/>
          <p:cNvGrpSpPr>
            <a:grpSpLocks/>
          </p:cNvGrpSpPr>
          <p:nvPr/>
        </p:nvGrpSpPr>
        <p:grpSpPr bwMode="auto">
          <a:xfrm>
            <a:off x="6539702" y="1170686"/>
            <a:ext cx="2782182" cy="800724"/>
            <a:chOff x="0" y="0"/>
            <a:chExt cx="80" cy="46"/>
          </a:xfrm>
          <a:noFill/>
        </p:grpSpPr>
        <p:sp>
          <p:nvSpPr>
            <p:cNvPr id="8" name="AutoShape 18"/>
            <p:cNvSpPr>
              <a:spLocks/>
            </p:cNvSpPr>
            <p:nvPr/>
          </p:nvSpPr>
          <p:spPr bwMode="auto">
            <a:xfrm>
              <a:off x="0" y="0"/>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grp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000"/>
            </a:p>
          </p:txBody>
        </p:sp>
        <p:sp>
          <p:nvSpPr>
            <p:cNvPr id="9" name="Rectangle 8"/>
            <p:cNvSpPr>
              <a:spLocks/>
            </p:cNvSpPr>
            <p:nvPr/>
          </p:nvSpPr>
          <p:spPr bwMode="auto">
            <a:xfrm>
              <a:off x="0" y="10"/>
              <a:ext cx="80" cy="36"/>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900" tIns="50800" rIns="88900" bIns="508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0" name="Corde 9"/>
          <p:cNvSpPr/>
          <p:nvPr/>
        </p:nvSpPr>
        <p:spPr bwMode="auto">
          <a:xfrm>
            <a:off x="10066319" y="89599"/>
            <a:ext cx="1211281" cy="304800"/>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1" name="Rogner un rectangle avec un coin du même côté 8"/>
          <p:cNvSpPr/>
          <p:nvPr/>
        </p:nvSpPr>
        <p:spPr bwMode="auto">
          <a:xfrm>
            <a:off x="8356073" y="267027"/>
            <a:ext cx="1616603" cy="220357"/>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2" name="Rogner un rectangle avec un coin du même côté 17"/>
          <p:cNvSpPr/>
          <p:nvPr/>
        </p:nvSpPr>
        <p:spPr bwMode="auto">
          <a:xfrm rot="10800000">
            <a:off x="2041169" y="260491"/>
            <a:ext cx="2532354"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3" name="Rogner un rectangle avec un coin du même côté 14"/>
          <p:cNvSpPr/>
          <p:nvPr/>
        </p:nvSpPr>
        <p:spPr bwMode="auto">
          <a:xfrm>
            <a:off x="344557" y="98606"/>
            <a:ext cx="9647169" cy="162441"/>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 name="Rogner un rectangle avec un coin du même côté 17"/>
          <p:cNvSpPr/>
          <p:nvPr/>
        </p:nvSpPr>
        <p:spPr bwMode="auto">
          <a:xfrm rot="10800000">
            <a:off x="4597634" y="260492"/>
            <a:ext cx="2745910" cy="62523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5" name="Rogner un rectangle avec un coin du même côté 17"/>
          <p:cNvSpPr/>
          <p:nvPr/>
        </p:nvSpPr>
        <p:spPr bwMode="auto">
          <a:xfrm rot="10800000">
            <a:off x="7386130" y="273800"/>
            <a:ext cx="895350" cy="4191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6" name="Group 17"/>
          <p:cNvGrpSpPr>
            <a:grpSpLocks/>
          </p:cNvGrpSpPr>
          <p:nvPr/>
        </p:nvGrpSpPr>
        <p:grpSpPr bwMode="auto">
          <a:xfrm rot="16200000">
            <a:off x="10547450" y="793996"/>
            <a:ext cx="979714" cy="667657"/>
            <a:chOff x="6986071" y="576263"/>
            <a:chExt cx="80" cy="46"/>
          </a:xfrm>
        </p:grpSpPr>
        <p:sp>
          <p:nvSpPr>
            <p:cNvPr id="1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9" name="Rectangle 1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7" name="Rogner un rectangle avec un coin du même côté 17"/>
          <p:cNvSpPr/>
          <p:nvPr/>
        </p:nvSpPr>
        <p:spPr bwMode="auto">
          <a:xfrm rot="10800000">
            <a:off x="9934575" y="1713401"/>
            <a:ext cx="1419225" cy="1524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20" name="Group 17"/>
          <p:cNvGrpSpPr>
            <a:grpSpLocks/>
          </p:cNvGrpSpPr>
          <p:nvPr/>
        </p:nvGrpSpPr>
        <p:grpSpPr bwMode="auto">
          <a:xfrm rot="10800000">
            <a:off x="477078" y="303385"/>
            <a:ext cx="1470448" cy="667657"/>
            <a:chOff x="6986071" y="576263"/>
            <a:chExt cx="80" cy="46"/>
          </a:xfrm>
        </p:grpSpPr>
        <p:sp>
          <p:nvSpPr>
            <p:cNvPr id="2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2" name="Rectangle 2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23" name="Group 17"/>
          <p:cNvGrpSpPr>
            <a:grpSpLocks/>
          </p:cNvGrpSpPr>
          <p:nvPr/>
        </p:nvGrpSpPr>
        <p:grpSpPr bwMode="auto">
          <a:xfrm rot="16200000">
            <a:off x="8925136" y="4716425"/>
            <a:ext cx="661041" cy="756069"/>
            <a:chOff x="6986071" y="576263"/>
            <a:chExt cx="80" cy="46"/>
          </a:xfrm>
        </p:grpSpPr>
        <p:sp>
          <p:nvSpPr>
            <p:cNvPr id="2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25" name="Rectangle 2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26" name="Rogner un rectangle avec un coin du même côté 10"/>
          <p:cNvSpPr/>
          <p:nvPr/>
        </p:nvSpPr>
        <p:spPr bwMode="auto">
          <a:xfrm>
            <a:off x="3489779" y="1278639"/>
            <a:ext cx="3007607" cy="588708"/>
          </a:xfrm>
          <a:prstGeom prst="snip2SameRect">
            <a:avLst>
              <a:gd name="adj1" fmla="val 16667"/>
              <a:gd name="adj2" fmla="val 0"/>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8" name="Rogner un rectangle avec un coin du même côté 7"/>
          <p:cNvSpPr/>
          <p:nvPr/>
        </p:nvSpPr>
        <p:spPr bwMode="auto">
          <a:xfrm>
            <a:off x="1921022" y="6594649"/>
            <a:ext cx="7157008" cy="236005"/>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29" name="Rogner un rectangle avec un coin du même côté 10"/>
          <p:cNvSpPr/>
          <p:nvPr/>
        </p:nvSpPr>
        <p:spPr bwMode="auto">
          <a:xfrm rot="20498106">
            <a:off x="9310149" y="5668264"/>
            <a:ext cx="2006423" cy="76941"/>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0" name="Rogner un rectangle avec un coin du même côté 15"/>
          <p:cNvSpPr/>
          <p:nvPr/>
        </p:nvSpPr>
        <p:spPr bwMode="auto">
          <a:xfrm rot="10800000">
            <a:off x="4059134" y="5328682"/>
            <a:ext cx="615631" cy="328779"/>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1" name="Rogner un rectangle avec un coin du même côté 16"/>
          <p:cNvSpPr/>
          <p:nvPr/>
        </p:nvSpPr>
        <p:spPr bwMode="auto">
          <a:xfrm>
            <a:off x="724183" y="6605454"/>
            <a:ext cx="1104900" cy="190500"/>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32" name="Trapèze 31"/>
          <p:cNvSpPr/>
          <p:nvPr/>
        </p:nvSpPr>
        <p:spPr bwMode="auto">
          <a:xfrm>
            <a:off x="2947515" y="5680645"/>
            <a:ext cx="2771775" cy="838200"/>
          </a:xfrm>
          <a:prstGeom prst="trapezoid">
            <a:avLst>
              <a:gd name="adj" fmla="val 148711"/>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a:p>
        </p:txBody>
      </p:sp>
      <p:sp>
        <p:nvSpPr>
          <p:cNvPr id="33" name="Rogner un rectangle avec un coin du même côté 14"/>
          <p:cNvSpPr/>
          <p:nvPr/>
        </p:nvSpPr>
        <p:spPr bwMode="auto">
          <a:xfrm rot="16200000" flipV="1">
            <a:off x="8072081" y="3401963"/>
            <a:ext cx="6739225" cy="87992"/>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35" name="Group 17"/>
          <p:cNvGrpSpPr>
            <a:grpSpLocks/>
          </p:cNvGrpSpPr>
          <p:nvPr/>
        </p:nvGrpSpPr>
        <p:grpSpPr bwMode="auto">
          <a:xfrm rot="16200000">
            <a:off x="8923531" y="6221641"/>
            <a:ext cx="593767" cy="629320"/>
            <a:chOff x="5805489" y="5757864"/>
            <a:chExt cx="80" cy="46"/>
          </a:xfrm>
        </p:grpSpPr>
        <p:sp>
          <p:nvSpPr>
            <p:cNvPr id="39" name="AutoShape 18"/>
            <p:cNvSpPr>
              <a:spLocks/>
            </p:cNvSpPr>
            <p:nvPr/>
          </p:nvSpPr>
          <p:spPr bwMode="auto">
            <a:xfrm>
              <a:off x="5805489" y="5757864"/>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0" name="Rectangle 39"/>
            <p:cNvSpPr>
              <a:spLocks/>
            </p:cNvSpPr>
            <p:nvPr/>
          </p:nvSpPr>
          <p:spPr bwMode="auto">
            <a:xfrm>
              <a:off x="5805489" y="5757874"/>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1" name="Group 17"/>
          <p:cNvGrpSpPr>
            <a:grpSpLocks/>
          </p:cNvGrpSpPr>
          <p:nvPr/>
        </p:nvGrpSpPr>
        <p:grpSpPr bwMode="auto">
          <a:xfrm rot="16200000">
            <a:off x="8925136" y="4011718"/>
            <a:ext cx="661041" cy="756069"/>
            <a:chOff x="6986071" y="576263"/>
            <a:chExt cx="80" cy="46"/>
          </a:xfrm>
        </p:grpSpPr>
        <p:sp>
          <p:nvSpPr>
            <p:cNvPr id="4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3" name="Rectangle 4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4" name="Group 17"/>
          <p:cNvGrpSpPr>
            <a:grpSpLocks/>
          </p:cNvGrpSpPr>
          <p:nvPr/>
        </p:nvGrpSpPr>
        <p:grpSpPr bwMode="auto">
          <a:xfrm rot="5400000">
            <a:off x="9725102" y="4716425"/>
            <a:ext cx="661041" cy="756069"/>
            <a:chOff x="6986071" y="576263"/>
            <a:chExt cx="80" cy="46"/>
          </a:xfrm>
        </p:grpSpPr>
        <p:sp>
          <p:nvSpPr>
            <p:cNvPr id="4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6" name="Rectangle 4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47" name="Group 17"/>
          <p:cNvGrpSpPr>
            <a:grpSpLocks/>
          </p:cNvGrpSpPr>
          <p:nvPr/>
        </p:nvGrpSpPr>
        <p:grpSpPr bwMode="auto">
          <a:xfrm rot="16200000">
            <a:off x="8925136" y="3315591"/>
            <a:ext cx="661041" cy="756069"/>
            <a:chOff x="6986071" y="576263"/>
            <a:chExt cx="80" cy="46"/>
          </a:xfrm>
        </p:grpSpPr>
        <p:sp>
          <p:nvSpPr>
            <p:cNvPr id="4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49" name="Rectangle 4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0" name="Group 17"/>
          <p:cNvGrpSpPr>
            <a:grpSpLocks/>
          </p:cNvGrpSpPr>
          <p:nvPr/>
        </p:nvGrpSpPr>
        <p:grpSpPr bwMode="auto">
          <a:xfrm rot="5400000">
            <a:off x="9721076" y="4006622"/>
            <a:ext cx="661041" cy="756069"/>
            <a:chOff x="6986071" y="576263"/>
            <a:chExt cx="80" cy="46"/>
          </a:xfrm>
        </p:grpSpPr>
        <p:sp>
          <p:nvSpPr>
            <p:cNvPr id="5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2" name="Rectangle 5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3" name="Group 17"/>
          <p:cNvGrpSpPr>
            <a:grpSpLocks/>
          </p:cNvGrpSpPr>
          <p:nvPr/>
        </p:nvGrpSpPr>
        <p:grpSpPr bwMode="auto">
          <a:xfrm rot="5400000">
            <a:off x="9720446" y="3315591"/>
            <a:ext cx="661041" cy="756069"/>
            <a:chOff x="6986071" y="576263"/>
            <a:chExt cx="80" cy="46"/>
          </a:xfrm>
        </p:grpSpPr>
        <p:sp>
          <p:nvSpPr>
            <p:cNvPr id="5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5" name="Rectangle 5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6" name="Group 17"/>
          <p:cNvGrpSpPr>
            <a:grpSpLocks/>
          </p:cNvGrpSpPr>
          <p:nvPr/>
        </p:nvGrpSpPr>
        <p:grpSpPr bwMode="auto">
          <a:xfrm>
            <a:off x="9283474" y="2588491"/>
            <a:ext cx="661041" cy="756069"/>
            <a:chOff x="6986071" y="576263"/>
            <a:chExt cx="80" cy="46"/>
          </a:xfrm>
        </p:grpSpPr>
        <p:sp>
          <p:nvSpPr>
            <p:cNvPr id="5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58" name="Rectangle 5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59" name="Group 17"/>
          <p:cNvGrpSpPr>
            <a:grpSpLocks/>
          </p:cNvGrpSpPr>
          <p:nvPr/>
        </p:nvGrpSpPr>
        <p:grpSpPr bwMode="auto">
          <a:xfrm rot="16200000">
            <a:off x="5565371" y="4888701"/>
            <a:ext cx="661041" cy="756069"/>
            <a:chOff x="6986071" y="576263"/>
            <a:chExt cx="80" cy="46"/>
          </a:xfrm>
        </p:grpSpPr>
        <p:sp>
          <p:nvSpPr>
            <p:cNvPr id="6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1" name="Rectangle 6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2" name="Group 17"/>
          <p:cNvGrpSpPr>
            <a:grpSpLocks/>
          </p:cNvGrpSpPr>
          <p:nvPr/>
        </p:nvGrpSpPr>
        <p:grpSpPr bwMode="auto">
          <a:xfrm rot="16200000">
            <a:off x="5565371" y="4178897"/>
            <a:ext cx="661041" cy="756069"/>
            <a:chOff x="6986071" y="576263"/>
            <a:chExt cx="80" cy="46"/>
          </a:xfrm>
        </p:grpSpPr>
        <p:sp>
          <p:nvSpPr>
            <p:cNvPr id="6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4" name="Rectangle 6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65" name="Group 17"/>
          <p:cNvGrpSpPr>
            <a:grpSpLocks/>
          </p:cNvGrpSpPr>
          <p:nvPr/>
        </p:nvGrpSpPr>
        <p:grpSpPr bwMode="auto">
          <a:xfrm rot="16200000">
            <a:off x="5544338" y="5597381"/>
            <a:ext cx="661041" cy="756069"/>
            <a:chOff x="6986071" y="576263"/>
            <a:chExt cx="80" cy="46"/>
          </a:xfrm>
        </p:grpSpPr>
        <p:sp>
          <p:nvSpPr>
            <p:cNvPr id="6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67" name="Rectangle 6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68" name="Rogner un rectangle avec un coin du même côté 14"/>
          <p:cNvSpPr/>
          <p:nvPr/>
        </p:nvSpPr>
        <p:spPr bwMode="auto">
          <a:xfrm rot="16200000" flipV="1">
            <a:off x="-2597162" y="2850651"/>
            <a:ext cx="5674321" cy="155875"/>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69" name="Group 17"/>
          <p:cNvGrpSpPr>
            <a:grpSpLocks/>
          </p:cNvGrpSpPr>
          <p:nvPr/>
        </p:nvGrpSpPr>
        <p:grpSpPr bwMode="auto">
          <a:xfrm rot="16200000">
            <a:off x="804788" y="5115037"/>
            <a:ext cx="661041" cy="756069"/>
            <a:chOff x="6986071" y="576263"/>
            <a:chExt cx="80" cy="46"/>
          </a:xfrm>
        </p:grpSpPr>
        <p:sp>
          <p:nvSpPr>
            <p:cNvPr id="7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1" name="Rectangle 7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2" name="Group 17"/>
          <p:cNvGrpSpPr>
            <a:grpSpLocks/>
          </p:cNvGrpSpPr>
          <p:nvPr/>
        </p:nvGrpSpPr>
        <p:grpSpPr bwMode="auto">
          <a:xfrm rot="16200000">
            <a:off x="807685" y="4441291"/>
            <a:ext cx="661041" cy="756069"/>
            <a:chOff x="6986071" y="576263"/>
            <a:chExt cx="80" cy="46"/>
          </a:xfrm>
        </p:grpSpPr>
        <p:sp>
          <p:nvSpPr>
            <p:cNvPr id="7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4" name="Rectangle 7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5" name="Group 17"/>
          <p:cNvGrpSpPr>
            <a:grpSpLocks/>
          </p:cNvGrpSpPr>
          <p:nvPr/>
        </p:nvGrpSpPr>
        <p:grpSpPr bwMode="auto">
          <a:xfrm rot="16200000">
            <a:off x="800926" y="3762631"/>
            <a:ext cx="661041" cy="756069"/>
            <a:chOff x="6986071" y="576263"/>
            <a:chExt cx="80" cy="46"/>
          </a:xfrm>
        </p:grpSpPr>
        <p:sp>
          <p:nvSpPr>
            <p:cNvPr id="7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77" name="Rectangle 7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78" name="Group 17"/>
          <p:cNvGrpSpPr>
            <a:grpSpLocks/>
          </p:cNvGrpSpPr>
          <p:nvPr/>
        </p:nvGrpSpPr>
        <p:grpSpPr bwMode="auto">
          <a:xfrm rot="5400000">
            <a:off x="1582337" y="5115036"/>
            <a:ext cx="661041" cy="756069"/>
            <a:chOff x="6986071" y="576263"/>
            <a:chExt cx="80" cy="46"/>
          </a:xfrm>
        </p:grpSpPr>
        <p:sp>
          <p:nvSpPr>
            <p:cNvPr id="7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0" name="Rectangle 7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4" name="Group 17"/>
          <p:cNvGrpSpPr>
            <a:grpSpLocks/>
          </p:cNvGrpSpPr>
          <p:nvPr/>
        </p:nvGrpSpPr>
        <p:grpSpPr bwMode="auto">
          <a:xfrm rot="5400000">
            <a:off x="1590373" y="4428039"/>
            <a:ext cx="661041" cy="756069"/>
            <a:chOff x="6986071" y="576263"/>
            <a:chExt cx="80" cy="46"/>
          </a:xfrm>
        </p:grpSpPr>
        <p:sp>
          <p:nvSpPr>
            <p:cNvPr id="8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6" name="Rectangle 8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87" name="Group 17"/>
          <p:cNvGrpSpPr>
            <a:grpSpLocks/>
          </p:cNvGrpSpPr>
          <p:nvPr/>
        </p:nvGrpSpPr>
        <p:grpSpPr bwMode="auto">
          <a:xfrm rot="5400000">
            <a:off x="1587542" y="3754294"/>
            <a:ext cx="661041" cy="756069"/>
            <a:chOff x="6986071" y="576263"/>
            <a:chExt cx="80" cy="46"/>
          </a:xfrm>
        </p:grpSpPr>
        <p:sp>
          <p:nvSpPr>
            <p:cNvPr id="8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89" name="Rectangle 8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0" name="Group 17"/>
          <p:cNvGrpSpPr>
            <a:grpSpLocks/>
          </p:cNvGrpSpPr>
          <p:nvPr/>
        </p:nvGrpSpPr>
        <p:grpSpPr bwMode="auto">
          <a:xfrm>
            <a:off x="1153126" y="3015922"/>
            <a:ext cx="661041" cy="756069"/>
            <a:chOff x="6986071" y="576263"/>
            <a:chExt cx="80" cy="46"/>
          </a:xfrm>
        </p:grpSpPr>
        <p:sp>
          <p:nvSpPr>
            <p:cNvPr id="9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2" name="Rectangle 9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3" name="Group 17"/>
          <p:cNvGrpSpPr>
            <a:grpSpLocks/>
          </p:cNvGrpSpPr>
          <p:nvPr/>
        </p:nvGrpSpPr>
        <p:grpSpPr bwMode="auto">
          <a:xfrm rot="5400000">
            <a:off x="1024071" y="1755561"/>
            <a:ext cx="661041" cy="756069"/>
            <a:chOff x="6986071" y="576263"/>
            <a:chExt cx="80" cy="46"/>
          </a:xfrm>
        </p:grpSpPr>
        <p:sp>
          <p:nvSpPr>
            <p:cNvPr id="9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5" name="Rectangle 9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96" name="Group 17"/>
          <p:cNvGrpSpPr>
            <a:grpSpLocks/>
          </p:cNvGrpSpPr>
          <p:nvPr/>
        </p:nvGrpSpPr>
        <p:grpSpPr bwMode="auto">
          <a:xfrm rot="10800000">
            <a:off x="275220" y="1865224"/>
            <a:ext cx="661041" cy="756069"/>
            <a:chOff x="6986071" y="576263"/>
            <a:chExt cx="80" cy="46"/>
          </a:xfrm>
        </p:grpSpPr>
        <p:sp>
          <p:nvSpPr>
            <p:cNvPr id="9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98" name="Rectangle 9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99" name="Rogner un rectangle avec un coin du même côté 17"/>
          <p:cNvSpPr/>
          <p:nvPr/>
        </p:nvSpPr>
        <p:spPr bwMode="auto">
          <a:xfrm rot="16200000">
            <a:off x="-78000" y="1224218"/>
            <a:ext cx="1038162" cy="241527"/>
          </a:xfrm>
          <a:prstGeom prst="snip2SameRect">
            <a:avLst/>
          </a:prstGeom>
          <a:solidFill>
            <a:srgbClr val="A6A6A6"/>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grpSp>
        <p:nvGrpSpPr>
          <p:cNvPr id="101" name="Group 17"/>
          <p:cNvGrpSpPr>
            <a:grpSpLocks/>
          </p:cNvGrpSpPr>
          <p:nvPr/>
        </p:nvGrpSpPr>
        <p:grpSpPr bwMode="auto">
          <a:xfrm rot="5400000">
            <a:off x="6348991" y="4175301"/>
            <a:ext cx="661041" cy="756069"/>
            <a:chOff x="6986071" y="576263"/>
            <a:chExt cx="80" cy="46"/>
          </a:xfrm>
        </p:grpSpPr>
        <p:sp>
          <p:nvSpPr>
            <p:cNvPr id="10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3" name="Rectangle 10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4" name="Group 17"/>
          <p:cNvGrpSpPr>
            <a:grpSpLocks/>
          </p:cNvGrpSpPr>
          <p:nvPr/>
        </p:nvGrpSpPr>
        <p:grpSpPr bwMode="auto">
          <a:xfrm>
            <a:off x="5890415" y="3437605"/>
            <a:ext cx="661041" cy="756069"/>
            <a:chOff x="6986071" y="576263"/>
            <a:chExt cx="80" cy="46"/>
          </a:xfrm>
        </p:grpSpPr>
        <p:sp>
          <p:nvSpPr>
            <p:cNvPr id="105"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6" name="Rectangle 105"/>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07" name="Group 17"/>
          <p:cNvGrpSpPr>
            <a:grpSpLocks/>
          </p:cNvGrpSpPr>
          <p:nvPr/>
        </p:nvGrpSpPr>
        <p:grpSpPr bwMode="auto">
          <a:xfrm rot="5400000">
            <a:off x="6355731" y="4886246"/>
            <a:ext cx="661041" cy="756069"/>
            <a:chOff x="6986071" y="576263"/>
            <a:chExt cx="80" cy="46"/>
          </a:xfrm>
        </p:grpSpPr>
        <p:sp>
          <p:nvSpPr>
            <p:cNvPr id="108"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09" name="Rectangle 108"/>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0" name="Group 17"/>
          <p:cNvGrpSpPr>
            <a:grpSpLocks/>
          </p:cNvGrpSpPr>
          <p:nvPr/>
        </p:nvGrpSpPr>
        <p:grpSpPr bwMode="auto">
          <a:xfrm rot="5400000">
            <a:off x="6342095" y="5600586"/>
            <a:ext cx="661041" cy="756069"/>
            <a:chOff x="6986071" y="576263"/>
            <a:chExt cx="80" cy="46"/>
          </a:xfrm>
        </p:grpSpPr>
        <p:sp>
          <p:nvSpPr>
            <p:cNvPr id="111"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2" name="Rectangle 111"/>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3" name="Group 17"/>
          <p:cNvGrpSpPr>
            <a:grpSpLocks/>
          </p:cNvGrpSpPr>
          <p:nvPr/>
        </p:nvGrpSpPr>
        <p:grpSpPr bwMode="auto">
          <a:xfrm>
            <a:off x="2817015" y="2088385"/>
            <a:ext cx="791543" cy="601726"/>
            <a:chOff x="6986071" y="576263"/>
            <a:chExt cx="80" cy="46"/>
          </a:xfrm>
        </p:grpSpPr>
        <p:sp>
          <p:nvSpPr>
            <p:cNvPr id="114"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5" name="Rectangle 114"/>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6" name="Group 17"/>
          <p:cNvGrpSpPr>
            <a:grpSpLocks/>
          </p:cNvGrpSpPr>
          <p:nvPr/>
        </p:nvGrpSpPr>
        <p:grpSpPr bwMode="auto">
          <a:xfrm>
            <a:off x="3635120" y="2083291"/>
            <a:ext cx="791543" cy="601726"/>
            <a:chOff x="6986071" y="576263"/>
            <a:chExt cx="80" cy="46"/>
          </a:xfrm>
        </p:grpSpPr>
        <p:sp>
          <p:nvSpPr>
            <p:cNvPr id="117"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18" name="Rectangle 117"/>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19" name="Group 17"/>
          <p:cNvGrpSpPr>
            <a:grpSpLocks/>
          </p:cNvGrpSpPr>
          <p:nvPr/>
        </p:nvGrpSpPr>
        <p:grpSpPr bwMode="auto">
          <a:xfrm>
            <a:off x="4466939" y="2095002"/>
            <a:ext cx="791543" cy="601726"/>
            <a:chOff x="6986071" y="576263"/>
            <a:chExt cx="80" cy="46"/>
          </a:xfrm>
        </p:grpSpPr>
        <p:sp>
          <p:nvSpPr>
            <p:cNvPr id="120"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1" name="Rectangle 120"/>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2" name="Group 17"/>
          <p:cNvGrpSpPr>
            <a:grpSpLocks/>
          </p:cNvGrpSpPr>
          <p:nvPr/>
        </p:nvGrpSpPr>
        <p:grpSpPr bwMode="auto">
          <a:xfrm>
            <a:off x="5313741" y="2095002"/>
            <a:ext cx="791543" cy="601726"/>
            <a:chOff x="6986071" y="576263"/>
            <a:chExt cx="80" cy="46"/>
          </a:xfrm>
        </p:grpSpPr>
        <p:sp>
          <p:nvSpPr>
            <p:cNvPr id="123"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4" name="Rectangle 123"/>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5" name="Group 17"/>
          <p:cNvGrpSpPr>
            <a:grpSpLocks/>
          </p:cNvGrpSpPr>
          <p:nvPr/>
        </p:nvGrpSpPr>
        <p:grpSpPr bwMode="auto">
          <a:xfrm>
            <a:off x="6149181" y="2095002"/>
            <a:ext cx="791543" cy="601726"/>
            <a:chOff x="6986071" y="576263"/>
            <a:chExt cx="80" cy="46"/>
          </a:xfrm>
        </p:grpSpPr>
        <p:sp>
          <p:nvSpPr>
            <p:cNvPr id="126"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27" name="Rectangle 126"/>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28" name="Group 17"/>
          <p:cNvGrpSpPr>
            <a:grpSpLocks/>
          </p:cNvGrpSpPr>
          <p:nvPr/>
        </p:nvGrpSpPr>
        <p:grpSpPr bwMode="auto">
          <a:xfrm rot="16200000">
            <a:off x="3919141" y="2828994"/>
            <a:ext cx="791543" cy="601726"/>
            <a:chOff x="6986071" y="576263"/>
            <a:chExt cx="80" cy="46"/>
          </a:xfrm>
        </p:grpSpPr>
        <p:sp>
          <p:nvSpPr>
            <p:cNvPr id="129"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0" name="Rectangle 129"/>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grpSp>
        <p:nvGrpSpPr>
          <p:cNvPr id="131" name="Group 17"/>
          <p:cNvGrpSpPr>
            <a:grpSpLocks/>
          </p:cNvGrpSpPr>
          <p:nvPr/>
        </p:nvGrpSpPr>
        <p:grpSpPr bwMode="auto">
          <a:xfrm rot="5400000">
            <a:off x="4552035" y="2843961"/>
            <a:ext cx="791543" cy="601726"/>
            <a:chOff x="6986071" y="576263"/>
            <a:chExt cx="80" cy="46"/>
          </a:xfrm>
        </p:grpSpPr>
        <p:sp>
          <p:nvSpPr>
            <p:cNvPr id="132" name="AutoShape 18"/>
            <p:cNvSpPr>
              <a:spLocks/>
            </p:cNvSpPr>
            <p:nvPr/>
          </p:nvSpPr>
          <p:spPr bwMode="auto">
            <a:xfrm>
              <a:off x="6986071" y="576263"/>
              <a:ext cx="73" cy="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600"/>
                  </a:moveTo>
                  <a:lnTo>
                    <a:pt x="7737" y="4600"/>
                  </a:lnTo>
                  <a:lnTo>
                    <a:pt x="7737" y="0"/>
                  </a:lnTo>
                  <a:lnTo>
                    <a:pt x="7312" y="0"/>
                  </a:lnTo>
                  <a:lnTo>
                    <a:pt x="10800" y="0"/>
                  </a:lnTo>
                  <a:lnTo>
                    <a:pt x="14287" y="0"/>
                  </a:lnTo>
                  <a:lnTo>
                    <a:pt x="13862" y="0"/>
                  </a:lnTo>
                  <a:lnTo>
                    <a:pt x="13862" y="4600"/>
                  </a:lnTo>
                  <a:lnTo>
                    <a:pt x="21600" y="4600"/>
                  </a:lnTo>
                  <a:lnTo>
                    <a:pt x="21600" y="21600"/>
                  </a:lnTo>
                  <a:lnTo>
                    <a:pt x="0" y="21600"/>
                  </a:lnTo>
                  <a:lnTo>
                    <a:pt x="0" y="4600"/>
                  </a:lnTo>
                  <a:close/>
                </a:path>
              </a:pathLst>
            </a:custGeom>
            <a:ln>
              <a:headEnd/>
              <a:tailEnd/>
            </a:ln>
            <a:extLst/>
          </p:spPr>
          <p:style>
            <a:lnRef idx="2">
              <a:schemeClr val="dk1"/>
            </a:lnRef>
            <a:fillRef idx="1">
              <a:schemeClr val="lt1"/>
            </a:fillRef>
            <a:effectRef idx="0">
              <a:schemeClr val="dk1"/>
            </a:effectRef>
            <a:fontRef idx="minor">
              <a:schemeClr val="dk1"/>
            </a:fontRef>
          </p:style>
          <p:txBody>
            <a:bodyPr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fr-FR" sz="1000"/>
            </a:p>
          </p:txBody>
        </p:sp>
        <p:sp>
          <p:nvSpPr>
            <p:cNvPr id="133" name="Rectangle 132"/>
            <p:cNvSpPr>
              <a:spLocks/>
            </p:cNvSpPr>
            <p:nvPr/>
          </p:nvSpPr>
          <p:spPr bwMode="auto">
            <a:xfrm>
              <a:off x="6986071" y="576273"/>
              <a:ext cx="80" cy="36"/>
            </a:xfrm>
            <a:prstGeom prst="rect">
              <a:avLst/>
            </a:prstGeom>
            <a:ln/>
            <a:extLst/>
          </p:spPr>
          <p:style>
            <a:lnRef idx="2">
              <a:schemeClr val="dk1"/>
            </a:lnRef>
            <a:fillRef idx="1">
              <a:schemeClr val="lt1"/>
            </a:fillRef>
            <a:effectRef idx="0">
              <a:schemeClr val="dk1"/>
            </a:effectRef>
            <a:fontRef idx="minor">
              <a:schemeClr val="dk1"/>
            </a:fontRef>
          </p:style>
          <p:txBody>
            <a:bodyPr wrap="square" lIns="88900" tIns="50800" rIns="88900" bIns="50800" anchor="t"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a:defRPr sz="1000"/>
              </a:pPr>
              <a:r>
                <a:rPr lang="fr-FR" sz="1000" b="0" i="0" u="none" strike="noStrike" baseline="0">
                  <a:solidFill>
                    <a:srgbClr val="000000"/>
                  </a:solidFill>
                  <a:latin typeface="Helvetica"/>
                  <a:cs typeface="Helvetica"/>
                </a:rPr>
                <a:t> </a:t>
              </a:r>
            </a:p>
          </p:txBody>
        </p:sp>
      </p:grpSp>
      <p:sp>
        <p:nvSpPr>
          <p:cNvPr id="134" name="Titre 1"/>
          <p:cNvSpPr txBox="1">
            <a:spLocks/>
          </p:cNvSpPr>
          <p:nvPr/>
        </p:nvSpPr>
        <p:spPr>
          <a:xfrm>
            <a:off x="5219496" y="391536"/>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5" name="Titre 1"/>
          <p:cNvSpPr txBox="1">
            <a:spLocks/>
          </p:cNvSpPr>
          <p:nvPr/>
        </p:nvSpPr>
        <p:spPr>
          <a:xfrm>
            <a:off x="2622109" y="38269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placard</a:t>
            </a:r>
            <a:endParaRPr lang="fr-FR" dirty="0">
              <a:latin typeface="Comic Sans MS" panose="030F0702030302020204" pitchFamily="66" charset="0"/>
            </a:endParaRPr>
          </a:p>
        </p:txBody>
      </p:sp>
      <p:sp>
        <p:nvSpPr>
          <p:cNvPr id="136" name="Titre 1"/>
          <p:cNvSpPr txBox="1">
            <a:spLocks/>
          </p:cNvSpPr>
          <p:nvPr/>
        </p:nvSpPr>
        <p:spPr>
          <a:xfrm>
            <a:off x="545700" y="422141"/>
            <a:ext cx="1375419" cy="31359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1</a:t>
            </a:r>
            <a:endParaRPr lang="fr-FR" dirty="0">
              <a:latin typeface="Comic Sans MS" panose="030F0702030302020204" pitchFamily="66" charset="0"/>
            </a:endParaRPr>
          </a:p>
        </p:txBody>
      </p:sp>
      <p:sp>
        <p:nvSpPr>
          <p:cNvPr id="137" name="Titre 1"/>
          <p:cNvSpPr txBox="1">
            <a:spLocks/>
          </p:cNvSpPr>
          <p:nvPr/>
        </p:nvSpPr>
        <p:spPr>
          <a:xfrm>
            <a:off x="293245" y="1946224"/>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2</a:t>
            </a:r>
            <a:endParaRPr lang="fr-FR" dirty="0">
              <a:latin typeface="Comic Sans MS" panose="030F0702030302020204" pitchFamily="66" charset="0"/>
            </a:endParaRPr>
          </a:p>
        </p:txBody>
      </p:sp>
      <p:sp>
        <p:nvSpPr>
          <p:cNvPr id="138" name="Titre 1"/>
          <p:cNvSpPr txBox="1">
            <a:spLocks/>
          </p:cNvSpPr>
          <p:nvPr/>
        </p:nvSpPr>
        <p:spPr>
          <a:xfrm>
            <a:off x="924533" y="196530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3</a:t>
            </a:r>
            <a:endParaRPr lang="fr-FR" dirty="0">
              <a:latin typeface="Comic Sans MS" panose="030F0702030302020204" pitchFamily="66" charset="0"/>
            </a:endParaRPr>
          </a:p>
        </p:txBody>
      </p:sp>
      <p:sp>
        <p:nvSpPr>
          <p:cNvPr id="139" name="Titre 1"/>
          <p:cNvSpPr txBox="1">
            <a:spLocks/>
          </p:cNvSpPr>
          <p:nvPr/>
        </p:nvSpPr>
        <p:spPr>
          <a:xfrm rot="5400000">
            <a:off x="8943027" y="6316123"/>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4</a:t>
            </a:r>
            <a:endParaRPr lang="fr-FR" dirty="0">
              <a:latin typeface="Comic Sans MS" panose="030F0702030302020204" pitchFamily="66" charset="0"/>
            </a:endParaRPr>
          </a:p>
        </p:txBody>
      </p:sp>
      <p:sp>
        <p:nvSpPr>
          <p:cNvPr id="143" name="Titre 1"/>
          <p:cNvSpPr txBox="1">
            <a:spLocks/>
          </p:cNvSpPr>
          <p:nvPr/>
        </p:nvSpPr>
        <p:spPr>
          <a:xfrm rot="16200000">
            <a:off x="9507805" y="6309221"/>
            <a:ext cx="655520" cy="44035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5</a:t>
            </a:r>
            <a:endParaRPr lang="fr-FR" dirty="0">
              <a:latin typeface="Comic Sans MS" panose="030F0702030302020204" pitchFamily="66" charset="0"/>
            </a:endParaRPr>
          </a:p>
        </p:txBody>
      </p:sp>
      <p:sp>
        <p:nvSpPr>
          <p:cNvPr id="144" name="Rogner un rectangle avec un coin du même côté 8"/>
          <p:cNvSpPr/>
          <p:nvPr/>
        </p:nvSpPr>
        <p:spPr bwMode="auto">
          <a:xfrm rot="5400000">
            <a:off x="10626312" y="6030815"/>
            <a:ext cx="1256013" cy="268304"/>
          </a:xfrm>
          <a:prstGeom prst="snip2SameRect">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fr-FR" sz="1100"/>
          </a:p>
        </p:txBody>
      </p:sp>
      <p:sp>
        <p:nvSpPr>
          <p:cNvPr id="145" name="Titre 1"/>
          <p:cNvSpPr txBox="1">
            <a:spLocks/>
          </p:cNvSpPr>
          <p:nvPr/>
        </p:nvSpPr>
        <p:spPr>
          <a:xfrm rot="5400000">
            <a:off x="10582866" y="6061008"/>
            <a:ext cx="1254992" cy="206896"/>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200" dirty="0">
                <a:latin typeface="Comic Sans MS" panose="030F0702030302020204" pitchFamily="66" charset="0"/>
              </a:rPr>
              <a:t>Ordi 6 et 7</a:t>
            </a:r>
            <a:endParaRPr lang="fr-FR" dirty="0">
              <a:latin typeface="Comic Sans MS" panose="030F0702030302020204" pitchFamily="66" charset="0"/>
            </a:endParaRPr>
          </a:p>
        </p:txBody>
      </p:sp>
      <p:sp>
        <p:nvSpPr>
          <p:cNvPr id="146" name="Titre 1"/>
          <p:cNvSpPr txBox="1">
            <a:spLocks/>
          </p:cNvSpPr>
          <p:nvPr/>
        </p:nvSpPr>
        <p:spPr>
          <a:xfrm>
            <a:off x="8705618" y="197613"/>
            <a:ext cx="897438" cy="4403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600" dirty="0">
                <a:latin typeface="Comic Sans MS" panose="030F0702030302020204" pitchFamily="66" charset="0"/>
              </a:rPr>
              <a:t>Ordi 8</a:t>
            </a:r>
            <a:endParaRPr lang="fr-FR" sz="3200" dirty="0">
              <a:latin typeface="Comic Sans MS" panose="030F0702030302020204" pitchFamily="66" charset="0"/>
            </a:endParaRPr>
          </a:p>
        </p:txBody>
      </p:sp>
      <p:sp>
        <p:nvSpPr>
          <p:cNvPr id="147" name="Corde 146"/>
          <p:cNvSpPr/>
          <p:nvPr/>
        </p:nvSpPr>
        <p:spPr bwMode="auto">
          <a:xfrm rot="15999685">
            <a:off x="-231492" y="6213404"/>
            <a:ext cx="1027021" cy="260841"/>
          </a:xfrm>
          <a:prstGeom prst="chord">
            <a:avLst>
              <a:gd name="adj1" fmla="val 21391870"/>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Corde 26"/>
          <p:cNvSpPr/>
          <p:nvPr/>
        </p:nvSpPr>
        <p:spPr bwMode="auto">
          <a:xfrm rot="10800000">
            <a:off x="10264476" y="6516072"/>
            <a:ext cx="1080098" cy="485027"/>
          </a:xfrm>
          <a:prstGeom prst="chord">
            <a:avLst>
              <a:gd name="adj1" fmla="val 21380771"/>
              <a:gd name="adj2" fmla="val 11203781"/>
            </a:avLst>
          </a:prstGeom>
          <a:solidFill>
            <a:srgbClr xmlns:mc="http://schemas.openxmlformats.org/markup-compatibility/2006" xmlns:a14="http://schemas.microsoft.com/office/drawing/2010/main" val="FFFFFF" mc:Ignorable="a14" a14:legacySpreadsheetColorIndex="9"/>
          </a:solidFill>
          <a:ln w="0" cap="rnd"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pic>
        <p:nvPicPr>
          <p:cNvPr id="3" name="Image 2"/>
          <p:cNvPicPr>
            <a:picLocks noChangeAspect="1"/>
          </p:cNvPicPr>
          <p:nvPr/>
        </p:nvPicPr>
        <p:blipFill>
          <a:blip r:embed="rId2"/>
          <a:stretch>
            <a:fillRect/>
          </a:stretch>
        </p:blipFill>
        <p:spPr>
          <a:xfrm>
            <a:off x="912410" y="5176480"/>
            <a:ext cx="615208" cy="615208"/>
          </a:xfrm>
          <a:prstGeom prst="rect">
            <a:avLst/>
          </a:prstGeom>
        </p:spPr>
      </p:pic>
      <p:pic>
        <p:nvPicPr>
          <p:cNvPr id="149"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360" y="2329976"/>
            <a:ext cx="850483" cy="99719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732" y="3514468"/>
            <a:ext cx="499357" cy="64563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759" y="3072199"/>
            <a:ext cx="543669" cy="61706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620" y="2780117"/>
            <a:ext cx="505182" cy="65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2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7842" y="232603"/>
            <a:ext cx="4436165" cy="1325563"/>
          </a:xfrm>
        </p:spPr>
        <p:txBody>
          <a:bodyPr>
            <a:normAutofit/>
          </a:bodyPr>
          <a:lstStyle/>
          <a:p>
            <a:pPr algn="ctr"/>
            <a:r>
              <a:rPr lang="fr-FR" sz="7200" dirty="0">
                <a:effectLst>
                  <a:outerShdw blurRad="38100" dist="38100" dir="2700000" algn="tl">
                    <a:srgbClr val="000000">
                      <a:alpha val="43137"/>
                    </a:srgbClr>
                  </a:outerShdw>
                </a:effectLst>
                <a:latin typeface="That's Font Folks!" panose="03050500040606010104" pitchFamily="66" charset="0"/>
              </a:rPr>
              <a:t>Fatima</a:t>
            </a:r>
          </a:p>
        </p:txBody>
      </p:sp>
      <p:sp>
        <p:nvSpPr>
          <p:cNvPr id="3" name="Espace réservé du contenu 2"/>
          <p:cNvSpPr>
            <a:spLocks noGrp="1"/>
          </p:cNvSpPr>
          <p:nvPr>
            <p:ph idx="1"/>
          </p:nvPr>
        </p:nvSpPr>
        <p:spPr>
          <a:xfrm>
            <a:off x="132522" y="1586116"/>
            <a:ext cx="12059477" cy="1434410"/>
          </a:xfrm>
        </p:spPr>
        <p:txBody>
          <a:bodyPr/>
          <a:lstStyle/>
          <a:p>
            <a:pPr marL="0" indent="0">
              <a:buNone/>
            </a:pPr>
            <a:r>
              <a:rPr lang="fr-FR" sz="4000" dirty="0">
                <a:latin typeface="That's Font Folks!" panose="03050500040606010104" pitchFamily="66" charset="0"/>
                <a:ea typeface="CatCafe" panose="02000603000000000000" pitchFamily="2" charset="-128"/>
              </a:rPr>
              <a:t>Je vois que tu travailles beaucoup. Tu es patiente, c'est bien ! Voyons voir, je te vois bien chez... </a:t>
            </a:r>
          </a:p>
          <a:p>
            <a:pPr marL="0" indent="0">
              <a:buNone/>
            </a:pPr>
            <a:endParaRPr lang="fr-FR" dirty="0"/>
          </a:p>
        </p:txBody>
      </p:sp>
      <p:sp>
        <p:nvSpPr>
          <p:cNvPr id="5" name="Espace réservé du contenu 2"/>
          <p:cNvSpPr txBox="1">
            <a:spLocks/>
          </p:cNvSpPr>
          <p:nvPr/>
        </p:nvSpPr>
        <p:spPr>
          <a:xfrm>
            <a:off x="722238" y="5035825"/>
            <a:ext cx="5113686" cy="14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Rejoins ta</a:t>
            </a:r>
          </a:p>
          <a:p>
            <a:pPr marL="0" indent="0" algn="ctr">
              <a:buFont typeface="Arial" panose="020B0604020202020204" pitchFamily="34" charset="0"/>
              <a:buNone/>
            </a:pPr>
            <a:r>
              <a:rPr lang="fr-FR" sz="4000" dirty="0">
                <a:latin typeface="Agent Orange" panose="00000400000000000000" pitchFamily="2" charset="0"/>
                <a:ea typeface="CatCafe" panose="02000603000000000000" pitchFamily="2" charset="-128"/>
                <a:cs typeface="Agent Orange" panose="00000400000000000000" pitchFamily="2" charset="0"/>
              </a:rPr>
              <a:t> place</a:t>
            </a:r>
          </a:p>
        </p:txBody>
      </p:sp>
      <p:pic>
        <p:nvPicPr>
          <p:cNvPr id="7" name="4. poufsouff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tretch>
            <a:fillRect/>
          </a:stretch>
        </p:blipFill>
        <p:spPr>
          <a:xfrm>
            <a:off x="7795805" y="204653"/>
            <a:ext cx="1149412" cy="114941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24" y="45897"/>
            <a:ext cx="1179442" cy="11844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7542" y="2487118"/>
            <a:ext cx="3279484" cy="4251792"/>
          </a:xfrm>
          <a:prstGeom prst="rect">
            <a:avLst/>
          </a:prstGeom>
        </p:spPr>
      </p:pic>
    </p:spTree>
    <p:extLst>
      <p:ext uri="{BB962C8B-B14F-4D97-AF65-F5344CB8AC3E}">
        <p14:creationId xmlns:p14="http://schemas.microsoft.com/office/powerpoint/2010/main" val="35232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36"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2178</Words>
  <Application>Microsoft Office PowerPoint</Application>
  <PresentationFormat>Grand écran</PresentationFormat>
  <Paragraphs>1400</Paragraphs>
  <Slides>60</Slides>
  <Notes>0</Notes>
  <HiddenSlides>0</HiddenSlides>
  <MMClips>31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60</vt:i4>
      </vt:variant>
    </vt:vector>
  </HeadingPairs>
  <TitlesOfParts>
    <vt:vector size="70" baseType="lpstr">
      <vt:lpstr>CatCafe</vt:lpstr>
      <vt:lpstr>Agent Orange</vt:lpstr>
      <vt:lpstr>Arial</vt:lpstr>
      <vt:lpstr>Calibri</vt:lpstr>
      <vt:lpstr>Calibri Light</vt:lpstr>
      <vt:lpstr>Comic Sans MS</vt:lpstr>
      <vt:lpstr>Harry P</vt:lpstr>
      <vt:lpstr>Helvetica</vt:lpstr>
      <vt:lpstr>That's Font Folks!</vt:lpstr>
      <vt:lpstr>Thème Office</vt:lpstr>
      <vt:lpstr>La cérémonie des maisons</vt:lpstr>
      <vt:lpstr>Les explications du professeur mac Gonagall</vt:lpstr>
      <vt:lpstr>Choukri</vt:lpstr>
      <vt:lpstr>maître</vt:lpstr>
      <vt:lpstr>Hayder</vt:lpstr>
      <vt:lpstr>maître</vt:lpstr>
      <vt:lpstr>Yanis.a</vt:lpstr>
      <vt:lpstr>maître</vt:lpstr>
      <vt:lpstr>Fatima</vt:lpstr>
      <vt:lpstr>maître</vt:lpstr>
      <vt:lpstr>Marwa</vt:lpstr>
      <vt:lpstr>maître</vt:lpstr>
      <vt:lpstr>Jassime</vt:lpstr>
      <vt:lpstr>maître</vt:lpstr>
      <vt:lpstr>Yanis.O</vt:lpstr>
      <vt:lpstr>maître</vt:lpstr>
      <vt:lpstr>Nahil</vt:lpstr>
      <vt:lpstr>maître</vt:lpstr>
      <vt:lpstr>Yasmine</vt:lpstr>
      <vt:lpstr>maître</vt:lpstr>
      <vt:lpstr>N’gala</vt:lpstr>
      <vt:lpstr>maître</vt:lpstr>
      <vt:lpstr>Karim</vt:lpstr>
      <vt:lpstr>maître</vt:lpstr>
      <vt:lpstr>Alexis</vt:lpstr>
      <vt:lpstr>maître</vt:lpstr>
      <vt:lpstr>Tasnyme</vt:lpstr>
      <vt:lpstr>maître</vt:lpstr>
      <vt:lpstr>Sheryne</vt:lpstr>
      <vt:lpstr>maître</vt:lpstr>
      <vt:lpstr>Abdallah</vt:lpstr>
      <vt:lpstr>maître</vt:lpstr>
      <vt:lpstr>Esat</vt:lpstr>
      <vt:lpstr>maître</vt:lpstr>
      <vt:lpstr>Enzo</vt:lpstr>
      <vt:lpstr>maître</vt:lpstr>
      <vt:lpstr>Yara</vt:lpstr>
      <vt:lpstr>maître</vt:lpstr>
      <vt:lpstr>Rouaida</vt:lpstr>
      <vt:lpstr>maître</vt:lpstr>
      <vt:lpstr>Franklin</vt:lpstr>
      <vt:lpstr>maître</vt:lpstr>
      <vt:lpstr>Aaron</vt:lpstr>
      <vt:lpstr>maître</vt:lpstr>
      <vt:lpstr>Youssef</vt:lpstr>
      <vt:lpstr>maître</vt:lpstr>
      <vt:lpstr>Jessim</vt:lpstr>
      <vt:lpstr>maître</vt:lpstr>
      <vt:lpstr>Rayan</vt:lpstr>
      <vt:lpstr>maître</vt:lpstr>
      <vt:lpstr>Sakina</vt:lpstr>
      <vt:lpstr>maître</vt:lpstr>
      <vt:lpstr>Halim</vt:lpstr>
      <vt:lpstr>maître</vt:lpstr>
      <vt:lpstr>Naim</vt:lpstr>
      <vt:lpstr>maître</vt:lpstr>
      <vt:lpstr>Lesly</vt:lpstr>
      <vt:lpstr>maître</vt:lpstr>
      <vt:lpstr>maître</vt:lpstr>
      <vt:lpstr>Je n'suis pas d'une beauté suprême Mais faut pas s'fier à ce qu'on voit Je veux bien me manger moi-même Si vous trouvez plus malin qu'moi. Les hauts-d'forme, les chapeaux splendides Font pâl'figure auprès de moi Car à Poudlard, quand je décide Chacun se soumet à mon choix. Rien ne m'échappe rien ne m'arrête Le Choixpeau a toujours raison Mettez-moi donc sur votre tête Pour connaître votre maison.  Si vous allez à Gryffondor Vous rejoindrez les courageux, Les plus hardis et les plus forts Sont rassemblés en ce haut lieu.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cérémonie des maisons</dc:title>
  <dc:creator>romain ...</dc:creator>
  <cp:lastModifiedBy>romain ...</cp:lastModifiedBy>
  <cp:revision>15</cp:revision>
  <dcterms:created xsi:type="dcterms:W3CDTF">2016-09-04T09:01:17Z</dcterms:created>
  <dcterms:modified xsi:type="dcterms:W3CDTF">2016-09-08T18:16:06Z</dcterms:modified>
</cp:coreProperties>
</file>