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304" r:id="rId4"/>
    <p:sldId id="308" r:id="rId5"/>
    <p:sldId id="306" r:id="rId6"/>
    <p:sldId id="305" r:id="rId7"/>
    <p:sldId id="267" r:id="rId8"/>
    <p:sldId id="309" r:id="rId9"/>
    <p:sldId id="312" r:id="rId10"/>
    <p:sldId id="311" r:id="rId11"/>
    <p:sldId id="310" r:id="rId12"/>
    <p:sldId id="268" r:id="rId13"/>
    <p:sldId id="316" r:id="rId14"/>
    <p:sldId id="315" r:id="rId15"/>
    <p:sldId id="314" r:id="rId16"/>
    <p:sldId id="313" r:id="rId17"/>
    <p:sldId id="303" r:id="rId18"/>
    <p:sldId id="318" r:id="rId19"/>
    <p:sldId id="317" r:id="rId20"/>
    <p:sldId id="319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89"/>
    <p:restoredTop sz="94652"/>
  </p:normalViewPr>
  <p:slideViewPr>
    <p:cSldViewPr snapToGrid="0" snapToObjects="1">
      <p:cViewPr varScale="1">
        <p:scale>
          <a:sx n="87" d="100"/>
          <a:sy n="87" d="100"/>
        </p:scale>
        <p:origin x="23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59B3F6-0F06-D548-8D1D-53B2B994A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86F3B33-F7B4-B649-86E2-FB49C032A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84234D-AA6E-1141-996B-163962477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B5D5-9727-9F4C-9D0D-C12FF19BA6E6}" type="datetimeFigureOut">
              <a:rPr lang="fr-FR" smtClean="0"/>
              <a:t>27/08/2018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DE8073-0F75-6B49-B8D1-3701BD029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D81806-1212-114F-85F7-4DF705BF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BD94-5026-584F-950A-3E0DFE5B3B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152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5DA20C-C89F-9F4E-8C96-3BF395205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1D6E2B5-DE6D-5346-8D78-6ACE438CE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A7B573-1FCF-B342-AEE2-FDF4337B6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B5D5-9727-9F4C-9D0D-C12FF19BA6E6}" type="datetimeFigureOut">
              <a:rPr lang="fr-FR" smtClean="0"/>
              <a:t>27/08/2018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D29563-8CA5-064F-9C47-7CD0B4DD1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000AB0-4B65-7749-BD89-F5E1B37A6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BD94-5026-584F-950A-3E0DFE5B3B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769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FC8C478-A018-894C-AC97-470DEAE05E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17EDD33-AEC2-9542-84E2-F0AD9131E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1942EC-D22D-E34E-A865-5C4C7F435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B5D5-9727-9F4C-9D0D-C12FF19BA6E6}" type="datetimeFigureOut">
              <a:rPr lang="fr-FR" smtClean="0"/>
              <a:t>27/08/2018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16EE61-E340-034E-BAF0-9DB28BD78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E9BC85-C28E-AD45-9AFF-95BAB7E1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BD94-5026-584F-950A-3E0DFE5B3B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17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1319B8-2E97-254D-9250-D9F0658EF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D188B1-3553-9F48-AD58-CE889B735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66414F-1F22-C549-819B-6E4C7DA82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B5D5-9727-9F4C-9D0D-C12FF19BA6E6}" type="datetimeFigureOut">
              <a:rPr lang="fr-FR" smtClean="0"/>
              <a:t>27/08/2018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9872BB-7820-5E4C-8EC4-1471033AD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EDA9CE-0524-4D4E-A841-3C016E5C8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BD94-5026-584F-950A-3E0DFE5B3B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19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F2B484-7E8C-DD45-840E-B129AB7D8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41BDFE-267F-394D-8257-3CAA014E3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5626FC-DCAB-5548-A020-A20704B9D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B5D5-9727-9F4C-9D0D-C12FF19BA6E6}" type="datetimeFigureOut">
              <a:rPr lang="fr-FR" smtClean="0"/>
              <a:t>27/08/2018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4BCEBF-6E82-444F-B6D1-B71072C50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A5A583-7CE6-DA46-B264-E4F7B95E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BD94-5026-584F-950A-3E0DFE5B3B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599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824833-A172-BA41-89BC-07D1A9EB3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499712-257F-F944-82BD-532A15BAE6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851CEE8-F14F-024D-96F0-55A64D30F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F7DDAB9-C587-7444-8215-BF5605935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B5D5-9727-9F4C-9D0D-C12FF19BA6E6}" type="datetimeFigureOut">
              <a:rPr lang="fr-FR" smtClean="0"/>
              <a:t>27/08/2018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CB34AB-AF35-F44A-92D7-0E11B0926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EE9593-EF8E-8F4D-BE4E-61EF9D13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BD94-5026-584F-950A-3E0DFE5B3B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9415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C303A7-8D41-2548-9B61-45E9E5405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5AE179-1B78-544E-9C62-25C407C9B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4BD852-3B49-224C-A39B-EA251CF20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DFD4C90-62C1-3445-9538-565DABE83F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E08907F-B340-D842-830E-6876E9AB60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CD625AA-871D-0245-9641-7C381CD8F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B5D5-9727-9F4C-9D0D-C12FF19BA6E6}" type="datetimeFigureOut">
              <a:rPr lang="fr-FR" smtClean="0"/>
              <a:t>27/08/2018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CBA9A18-6033-6040-BECF-720B0E70C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6217FFF-5B0D-BB4B-B10F-C17DA1D26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BD94-5026-584F-950A-3E0DFE5B3B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412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AAE7D0-8B5E-124C-8AD9-A47DBE52F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1AC9AD1-ADFB-184F-8F26-59E602720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B5D5-9727-9F4C-9D0D-C12FF19BA6E6}" type="datetimeFigureOut">
              <a:rPr lang="fr-FR" smtClean="0"/>
              <a:t>27/08/2018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012FB6-5578-8348-9978-812905F9D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DF031B2-6B17-834C-B6B4-35574E9B0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BD94-5026-584F-950A-3E0DFE5B3B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05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CB6BEC3-081C-1C4F-A842-594502D66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B5D5-9727-9F4C-9D0D-C12FF19BA6E6}" type="datetimeFigureOut">
              <a:rPr lang="fr-FR" smtClean="0"/>
              <a:t>27/08/2018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D5155D4-9685-0E40-B852-0223C9684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C697B8-0A0D-504F-8E40-9EFA61385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BD94-5026-584F-950A-3E0DFE5B3B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158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94CFD1-CA4B-AF4A-AEDC-614693834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F6E5BE-3373-7845-8E47-88D8C5004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D68BAC7-4562-9C45-A7DD-3C883E3F9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05B94C-98BE-F44B-A6FB-406B6FAC2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B5D5-9727-9F4C-9D0D-C12FF19BA6E6}" type="datetimeFigureOut">
              <a:rPr lang="fr-FR" smtClean="0"/>
              <a:t>27/08/2018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AB155C-37DB-F243-B247-D2BAE9950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799DC7-CA92-364B-AC41-F53A10FD4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BD94-5026-584F-950A-3E0DFE5B3B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22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948865-1B87-BB4A-8069-46E3E162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95D29A9-8063-5544-996A-C7204FCACD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23D504A-0F1D-9848-B68A-0F844E5BD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94BCEE1-D563-5B4C-9661-C15F315F7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B5D5-9727-9F4C-9D0D-C12FF19BA6E6}" type="datetimeFigureOut">
              <a:rPr lang="fr-FR" smtClean="0"/>
              <a:t>27/08/2018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6BCA828-5F09-CA4A-8F42-F05355944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FA0CF5-E823-6B4D-87E9-8DB95B411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BD94-5026-584F-950A-3E0DFE5B3B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11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EAB9F42-3141-7D43-A3BE-6659F1933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6C9FBF-6C66-1E41-AD23-939E42F99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45A983-2B39-AB47-9761-D404566E0E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DB5D5-9727-9F4C-9D0D-C12FF19BA6E6}" type="datetimeFigureOut">
              <a:rPr lang="fr-FR" smtClean="0"/>
              <a:t>27/08/2018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4AF7B0-47FB-7641-9A48-C3C56D7F0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6F3356-1A95-D344-9C95-4FD4F600A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8BD94-5026-584F-950A-3E0DFE5B3B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87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5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3.png"/><Relationship Id="rId4" Type="http://schemas.microsoft.com/office/2007/relationships/hdphoto" Target="../media/hdphoto24.wdp"/><Relationship Id="rId9" Type="http://schemas.microsoft.com/office/2007/relationships/hdphoto" Target="../media/hdphoto26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3.wdp"/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microsoft.com/office/2007/relationships/hdphoto" Target="../media/hdphoto28.wdp"/><Relationship Id="rId5" Type="http://schemas.openxmlformats.org/officeDocument/2006/relationships/image" Target="../media/image4.png"/><Relationship Id="rId4" Type="http://schemas.microsoft.com/office/2007/relationships/hdphoto" Target="../media/hdphoto27.wdp"/><Relationship Id="rId9" Type="http://schemas.microsoft.com/office/2007/relationships/hdphoto" Target="../media/hdphoto29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2.wdp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microsoft.com/office/2007/relationships/hdphoto" Target="../media/hdphoto31.wdp"/><Relationship Id="rId5" Type="http://schemas.openxmlformats.org/officeDocument/2006/relationships/image" Target="../media/image3.png"/><Relationship Id="rId10" Type="http://schemas.microsoft.com/office/2007/relationships/hdphoto" Target="../media/hdphoto34.wdp"/><Relationship Id="rId4" Type="http://schemas.microsoft.com/office/2007/relationships/hdphoto" Target="../media/hdphoto30.wdp"/><Relationship Id="rId9" Type="http://schemas.microsoft.com/office/2007/relationships/hdphoto" Target="../media/hdphoto3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microsoft.com/office/2007/relationships/hdphoto" Target="../media/hdphoto37.wdp"/><Relationship Id="rId5" Type="http://schemas.microsoft.com/office/2007/relationships/hdphoto" Target="../media/hdphoto36.wdp"/><Relationship Id="rId4" Type="http://schemas.microsoft.com/office/2007/relationships/hdphoto" Target="../media/hdphoto35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2.png"/><Relationship Id="rId7" Type="http://schemas.microsoft.com/office/2007/relationships/hdphoto" Target="../media/hdphoto6.wdp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microsoft.com/office/2007/relationships/hdphoto" Target="../media/hdphoto38.wdp"/><Relationship Id="rId5" Type="http://schemas.openxmlformats.org/officeDocument/2006/relationships/image" Target="../media/image4.png"/><Relationship Id="rId10" Type="http://schemas.microsoft.com/office/2007/relationships/hdphoto" Target="../media/hdphoto8.wdp"/><Relationship Id="rId4" Type="http://schemas.microsoft.com/office/2007/relationships/hdphoto" Target="../media/hdphoto37.wdp"/><Relationship Id="rId9" Type="http://schemas.microsoft.com/office/2007/relationships/hdphoto" Target="../media/hdphoto39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1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3.png"/><Relationship Id="rId4" Type="http://schemas.microsoft.com/office/2007/relationships/hdphoto" Target="../media/hdphoto40.wdp"/><Relationship Id="rId9" Type="http://schemas.microsoft.com/office/2007/relationships/hdphoto" Target="../media/hdphoto37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44.wdp"/><Relationship Id="rId3" Type="http://schemas.openxmlformats.org/officeDocument/2006/relationships/image" Target="../media/image2.png"/><Relationship Id="rId7" Type="http://schemas.microsoft.com/office/2007/relationships/hdphoto" Target="../media/hdphoto6.wdp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microsoft.com/office/2007/relationships/hdphoto" Target="../media/hdphoto43.wdp"/><Relationship Id="rId11" Type="http://schemas.microsoft.com/office/2007/relationships/hdphoto" Target="../media/hdphoto47.wdp"/><Relationship Id="rId5" Type="http://schemas.openxmlformats.org/officeDocument/2006/relationships/image" Target="../media/image4.png"/><Relationship Id="rId10" Type="http://schemas.microsoft.com/office/2007/relationships/hdphoto" Target="../media/hdphoto46.wdp"/><Relationship Id="rId4" Type="http://schemas.microsoft.com/office/2007/relationships/hdphoto" Target="../media/hdphoto42.wdp"/><Relationship Id="rId9" Type="http://schemas.microsoft.com/office/2007/relationships/hdphoto" Target="../media/hdphoto45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49.wdp"/><Relationship Id="rId3" Type="http://schemas.openxmlformats.org/officeDocument/2006/relationships/image" Target="../media/image2.png"/><Relationship Id="rId7" Type="http://schemas.microsoft.com/office/2007/relationships/hdphoto" Target="../media/hdphoto18.wdp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microsoft.com/office/2007/relationships/hdphoto" Target="../media/hdphoto48.wdp"/><Relationship Id="rId5" Type="http://schemas.openxmlformats.org/officeDocument/2006/relationships/image" Target="../media/image4.png"/><Relationship Id="rId10" Type="http://schemas.microsoft.com/office/2007/relationships/hdphoto" Target="../media/hdphoto50.wdp"/><Relationship Id="rId4" Type="http://schemas.microsoft.com/office/2007/relationships/hdphoto" Target="../media/hdphoto6.wdp"/><Relationship Id="rId9" Type="http://schemas.microsoft.com/office/2007/relationships/hdphoto" Target="../media/hdphoto38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49.wdp"/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microsoft.com/office/2007/relationships/hdphoto" Target="../media/hdphoto51.wdp"/><Relationship Id="rId11" Type="http://schemas.microsoft.com/office/2007/relationships/hdphoto" Target="../media/hdphoto52.wdp"/><Relationship Id="rId5" Type="http://schemas.openxmlformats.org/officeDocument/2006/relationships/image" Target="../media/image4.png"/><Relationship Id="rId10" Type="http://schemas.microsoft.com/office/2007/relationships/hdphoto" Target="../media/hdphoto46.wdp"/><Relationship Id="rId4" Type="http://schemas.microsoft.com/office/2007/relationships/hdphoto" Target="../media/hdphoto6.wdp"/><Relationship Id="rId9" Type="http://schemas.microsoft.com/office/2007/relationships/hdphoto" Target="../media/hdphoto38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microsoft.com/office/2007/relationships/hdphoto" Target="../media/hdphoto6.wdp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4.png"/><Relationship Id="rId10" Type="http://schemas.microsoft.com/office/2007/relationships/hdphoto" Target="../media/hdphoto8.wdp"/><Relationship Id="rId4" Type="http://schemas.microsoft.com/office/2007/relationships/hdphoto" Target="../media/hdphoto4.wdp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3.png"/><Relationship Id="rId4" Type="http://schemas.microsoft.com/office/2007/relationships/hdphoto" Target="../media/hdphoto9.wdp"/><Relationship Id="rId9" Type="http://schemas.microsoft.com/office/2007/relationships/hdphoto" Target="../media/hdphoto1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4.png"/><Relationship Id="rId4" Type="http://schemas.microsoft.com/office/2007/relationships/hdphoto" Target="../media/hdphoto13.wdp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microsoft.com/office/2007/relationships/hdphoto" Target="../media/hdphoto15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microsoft.com/office/2007/relationships/hdphoto" Target="../media/hdphoto18.wdp"/><Relationship Id="rId5" Type="http://schemas.microsoft.com/office/2007/relationships/hdphoto" Target="../media/hdphoto17.wdp"/><Relationship Id="rId4" Type="http://schemas.microsoft.com/office/2007/relationships/hdphoto" Target="../media/hdphoto16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microsoft.com/office/2007/relationships/hdphoto" Target="../media/hdphoto21.wdp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microsoft.com/office/2007/relationships/hdphoto" Target="../media/hdphoto20.wdp"/><Relationship Id="rId5" Type="http://schemas.openxmlformats.org/officeDocument/2006/relationships/image" Target="../media/image2.png"/><Relationship Id="rId10" Type="http://schemas.microsoft.com/office/2007/relationships/hdphoto" Target="../media/hdphoto23.wdp"/><Relationship Id="rId4" Type="http://schemas.microsoft.com/office/2007/relationships/hdphoto" Target="../media/hdphoto19.wdp"/><Relationship Id="rId9" Type="http://schemas.microsoft.com/office/2007/relationships/hdphoto" Target="../media/hdphoto2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323DBD1-1F05-354E-94CF-D19604180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84"/>
            <a:ext cx="12162800" cy="68483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CF957B-8F0C-B448-920B-AC702CA4CC2D}"/>
              </a:ext>
            </a:extLst>
          </p:cNvPr>
          <p:cNvSpPr/>
          <p:nvPr/>
        </p:nvSpPr>
        <p:spPr>
          <a:xfrm>
            <a:off x="3824979" y="77006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Apple Chancery"/>
                <a:cs typeface="Apple Chancery"/>
              </a:rPr>
              <a:t>Mon album à calculer:</a:t>
            </a:r>
            <a:br>
              <a:rPr lang="fr-FR" dirty="0">
                <a:solidFill>
                  <a:srgbClr val="FF0000"/>
                </a:solidFill>
                <a:latin typeface="Apple Chancery"/>
                <a:cs typeface="Apple Chancery"/>
              </a:rPr>
            </a:br>
            <a:r>
              <a:rPr lang="fr-FR" dirty="0">
                <a:solidFill>
                  <a:srgbClr val="FF0000"/>
                </a:solidFill>
                <a:latin typeface="Apple Chancery"/>
                <a:cs typeface="Apple Chancery"/>
              </a:rPr>
              <a:t>L’oiseau qui avait avalé une étoile.</a:t>
            </a:r>
            <a:br>
              <a:rPr lang="fr-FR" dirty="0">
                <a:solidFill>
                  <a:srgbClr val="FF0000"/>
                </a:solidFill>
                <a:latin typeface="Apple Chancery"/>
                <a:cs typeface="Apple Chancery"/>
              </a:rPr>
            </a:br>
            <a:r>
              <a:rPr lang="fr-FR" dirty="0">
                <a:solidFill>
                  <a:srgbClr val="FF0000"/>
                </a:solidFill>
                <a:latin typeface="Apple Chancery"/>
                <a:cs typeface="Apple Chancery"/>
              </a:rPr>
              <a:t>Nombre travaillé :   3.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CA6FBFA-9E3F-404D-8BD6-05BD114A5D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89" b="34101" l="78968" r="97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631" r="-2889" b="62110"/>
          <a:stretch/>
        </p:blipFill>
        <p:spPr>
          <a:xfrm>
            <a:off x="7226710" y="2241550"/>
            <a:ext cx="1250540" cy="89985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C5F0D58-0865-6742-BE53-4A5617EB9A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000" b="100000" l="38000" r="73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7097" t="27746" r="27290" b="-1646"/>
          <a:stretch/>
        </p:blipFill>
        <p:spPr>
          <a:xfrm>
            <a:off x="1474838" y="3942690"/>
            <a:ext cx="1696064" cy="175505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232358B-AB0D-0F4E-8CA2-6E7B3B47773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605" b="74558" l="64027" r="98827">
                        <a14:foregroundMark x1="72630" y1="23946" x2="72630" y2="25850"/>
                        <a14:foregroundMark x1="71554" y1="26122" x2="73998" y2="25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3990" t="12763" r="761" b="24844"/>
          <a:stretch/>
        </p:blipFill>
        <p:spPr>
          <a:xfrm>
            <a:off x="8672051" y="3942690"/>
            <a:ext cx="1504336" cy="191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04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C514A79-414C-6C49-AEE8-D773D59AF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84"/>
            <a:ext cx="12162800" cy="684831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2EB846D-3D4C-D74F-A5DF-1566461B63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89" b="34101" l="78968" r="97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631" r="-2889" b="62110"/>
          <a:stretch/>
        </p:blipFill>
        <p:spPr>
          <a:xfrm>
            <a:off x="7226710" y="2241550"/>
            <a:ext cx="1250540" cy="89985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8A0C106-7869-1444-87FA-AE095A51FB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000" b="100000" l="38000" r="73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7097" t="27746" r="27290" b="-1646"/>
          <a:stretch/>
        </p:blipFill>
        <p:spPr>
          <a:xfrm>
            <a:off x="1474838" y="3942690"/>
            <a:ext cx="1696064" cy="175505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BFFB45D-D368-D244-8EA5-2BF5648D78A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605" b="74558" l="64027" r="98827">
                        <a14:foregroundMark x1="72630" y1="23946" x2="72630" y2="25850"/>
                        <a14:foregroundMark x1="71554" y1="26122" x2="73998" y2="25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3990" t="12763" r="761" b="24844"/>
          <a:stretch/>
        </p:blipFill>
        <p:spPr>
          <a:xfrm>
            <a:off x="8672051" y="3942690"/>
            <a:ext cx="1504336" cy="191242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EA175CE-9530-4844-95F1-F1670D13D0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000" b="100000" l="38000" r="73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7097" t="27746" r="27290" b="-1646"/>
          <a:stretch/>
        </p:blipFill>
        <p:spPr>
          <a:xfrm>
            <a:off x="3647767" y="4100052"/>
            <a:ext cx="1696064" cy="175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9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C514A79-414C-6C49-AEE8-D773D59AF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84"/>
            <a:ext cx="12162800" cy="684831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2EB846D-3D4C-D74F-A5DF-1566461B63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89" b="34101" l="78968" r="97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631" r="-2889" b="62110"/>
          <a:stretch/>
        </p:blipFill>
        <p:spPr>
          <a:xfrm>
            <a:off x="7226710" y="2241550"/>
            <a:ext cx="1250540" cy="89985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BFFB45D-D368-D244-8EA5-2BF5648D78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605" b="74558" l="64027" r="98827">
                        <a14:foregroundMark x1="72630" y1="23946" x2="72630" y2="25850"/>
                        <a14:foregroundMark x1="71554" y1="26122" x2="73998" y2="25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3990" t="12763" r="761" b="24844"/>
          <a:stretch/>
        </p:blipFill>
        <p:spPr>
          <a:xfrm>
            <a:off x="9741458" y="3942690"/>
            <a:ext cx="1504336" cy="191242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1F568E0-CE92-514A-B851-89EC8DAC09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89" b="34101" l="78968" r="97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631" r="-2889" b="62110"/>
          <a:stretch/>
        </p:blipFill>
        <p:spPr>
          <a:xfrm>
            <a:off x="9551117" y="2039944"/>
            <a:ext cx="1250540" cy="89985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10A9A2E-312A-D449-9F72-17AFBB4B62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89" b="34101" l="78968" r="97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631" r="-2889" b="62110"/>
          <a:stretch/>
        </p:blipFill>
        <p:spPr>
          <a:xfrm>
            <a:off x="2443020" y="2197304"/>
            <a:ext cx="1250540" cy="89985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ACF3C13-B1BD-AF45-9EC7-0C10AAAF11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605" b="74558" l="64027" r="98827">
                        <a14:foregroundMark x1="72630" y1="23946" x2="72630" y2="25850"/>
                        <a14:foregroundMark x1="71554" y1="26122" x2="73998" y2="25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3990" t="12763" r="761" b="24844"/>
          <a:stretch/>
        </p:blipFill>
        <p:spPr>
          <a:xfrm>
            <a:off x="7320116" y="4417062"/>
            <a:ext cx="1504336" cy="191242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1A7131A-DE1C-764F-BC21-132F265D87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605" b="74558" l="64027" r="98827">
                        <a14:foregroundMark x1="72630" y1="23946" x2="72630" y2="25850"/>
                        <a14:foregroundMark x1="71554" y1="26122" x2="73998" y2="25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3990" t="12763" r="761" b="24844"/>
          <a:stretch/>
        </p:blipFill>
        <p:spPr>
          <a:xfrm>
            <a:off x="2531214" y="4021370"/>
            <a:ext cx="1504336" cy="191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9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24000" y="1521555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u="sng" dirty="0"/>
              <a:t>Etape 3:</a:t>
            </a:r>
            <a:r>
              <a:rPr lang="fr-FR" sz="3200" dirty="0"/>
              <a:t> trouver combien d’oiseaux ont avalé une étoile.</a:t>
            </a: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843561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C514A79-414C-6C49-AEE8-D773D59AF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84"/>
            <a:ext cx="12162800" cy="684831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BFFB45D-D368-D244-8EA5-2BF5648D78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605" b="74558" l="64027" r="98827">
                        <a14:foregroundMark x1="72630" y1="23946" x2="72630" y2="25850"/>
                        <a14:foregroundMark x1="71554" y1="26122" x2="73998" y2="25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3990" t="12763" r="761" b="24844"/>
          <a:stretch/>
        </p:blipFill>
        <p:spPr>
          <a:xfrm>
            <a:off x="9630696" y="3868948"/>
            <a:ext cx="1504336" cy="191242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909C7A0-014D-2A4D-9463-C06D236BE4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000" b="100000" l="38000" r="73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7097" t="27746" r="27290" b="-1646"/>
          <a:stretch/>
        </p:blipFill>
        <p:spPr>
          <a:xfrm>
            <a:off x="474406" y="4599016"/>
            <a:ext cx="1696064" cy="175505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1F568E0-CE92-514A-B851-89EC8DAC09B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89" b="34101" l="78968" r="97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631" r="-2889" b="62110"/>
          <a:stretch/>
        </p:blipFill>
        <p:spPr>
          <a:xfrm>
            <a:off x="6337352" y="2318865"/>
            <a:ext cx="1250540" cy="89985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10A9A2E-312A-D449-9F72-17AFBB4B62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89" b="34101" l="78968" r="97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631" r="-2889" b="62110"/>
          <a:stretch/>
        </p:blipFill>
        <p:spPr>
          <a:xfrm>
            <a:off x="9005426" y="2241550"/>
            <a:ext cx="1250540" cy="89985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ACF3C13-B1BD-AF45-9EC7-0C10AAAF11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605" b="74558" l="64027" r="98827">
                        <a14:foregroundMark x1="72630" y1="23946" x2="72630" y2="25850"/>
                        <a14:foregroundMark x1="71554" y1="26122" x2="73998" y2="25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3990" t="12763" r="761" b="24844"/>
          <a:stretch/>
        </p:blipFill>
        <p:spPr>
          <a:xfrm>
            <a:off x="6500044" y="4195893"/>
            <a:ext cx="1504336" cy="191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5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C514A79-414C-6C49-AEE8-D773D59AF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84"/>
            <a:ext cx="12162800" cy="684831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8A0C106-7869-1444-87FA-AE095A51FB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000" b="100000" l="38000" r="73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7097" t="27746" r="27290" b="-1646"/>
          <a:stretch/>
        </p:blipFill>
        <p:spPr>
          <a:xfrm>
            <a:off x="1474838" y="3942690"/>
            <a:ext cx="1696064" cy="175505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EA175CE-9530-4844-95F1-F1670D13D0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00" b="100000" l="38000" r="73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7097" t="27746" r="27290" b="-1646"/>
          <a:stretch/>
        </p:blipFill>
        <p:spPr>
          <a:xfrm>
            <a:off x="3671121" y="3942690"/>
            <a:ext cx="1696064" cy="175505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909C7A0-014D-2A4D-9463-C06D236BE4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000" b="100000" l="38000" r="73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7097" t="27746" r="27290" b="-1646"/>
          <a:stretch/>
        </p:blipFill>
        <p:spPr>
          <a:xfrm>
            <a:off x="6531078" y="4173771"/>
            <a:ext cx="1696064" cy="175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5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C514A79-414C-6C49-AEE8-D773D59AF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84"/>
            <a:ext cx="12162800" cy="684831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2EB846D-3D4C-D74F-A5DF-1566461B63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89" b="34101" l="78968" r="97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631" r="-2889" b="62110"/>
          <a:stretch/>
        </p:blipFill>
        <p:spPr>
          <a:xfrm>
            <a:off x="1192776" y="2344744"/>
            <a:ext cx="1250540" cy="89985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BFFB45D-D368-D244-8EA5-2BF5648D78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605" b="74558" l="64027" r="98827">
                        <a14:foregroundMark x1="72630" y1="23946" x2="72630" y2="25850"/>
                        <a14:foregroundMark x1="71554" y1="26122" x2="73998" y2="25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3990" t="12763" r="761" b="24844"/>
          <a:stretch/>
        </p:blipFill>
        <p:spPr>
          <a:xfrm>
            <a:off x="8672051" y="3942690"/>
            <a:ext cx="1504336" cy="191242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1F568E0-CE92-514A-B851-89EC8DAC09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89" b="34101" l="78968" r="97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631" r="-2889" b="62110"/>
          <a:stretch/>
        </p:blipFill>
        <p:spPr>
          <a:xfrm>
            <a:off x="5409596" y="2241550"/>
            <a:ext cx="1250540" cy="89985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10A9A2E-312A-D449-9F72-17AFBB4B62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89" b="34101" l="78968" r="97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631" r="-2889" b="62110"/>
          <a:stretch/>
        </p:blipFill>
        <p:spPr>
          <a:xfrm>
            <a:off x="8156780" y="2590595"/>
            <a:ext cx="1250540" cy="89985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ACF3C13-B1BD-AF45-9EC7-0C10AAAF11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605" b="74558" l="64027" r="98827">
                        <a14:foregroundMark x1="72630" y1="23946" x2="72630" y2="25850"/>
                        <a14:foregroundMark x1="71554" y1="26122" x2="73998" y2="25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3990" t="12763" r="761" b="24844"/>
          <a:stretch/>
        </p:blipFill>
        <p:spPr>
          <a:xfrm>
            <a:off x="5751870" y="4043493"/>
            <a:ext cx="1504336" cy="191242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1A7131A-DE1C-764F-BC21-132F265D87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605" b="74558" l="64027" r="98827">
                        <a14:foregroundMark x1="72630" y1="23946" x2="72630" y2="25850"/>
                        <a14:foregroundMark x1="71554" y1="26122" x2="73998" y2="25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3990" t="12763" r="761" b="24844"/>
          <a:stretch/>
        </p:blipFill>
        <p:spPr>
          <a:xfrm>
            <a:off x="1691148" y="4095090"/>
            <a:ext cx="1504336" cy="191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28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C514A79-414C-6C49-AEE8-D773D59AF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84"/>
            <a:ext cx="12162800" cy="684831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2EB846D-3D4C-D74F-A5DF-1566461B63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89" b="34101" l="78968" r="97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631" r="-2889" b="62110"/>
          <a:stretch/>
        </p:blipFill>
        <p:spPr>
          <a:xfrm>
            <a:off x="8223762" y="2256298"/>
            <a:ext cx="1250540" cy="89985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8A0C106-7869-1444-87FA-AE095A51FB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000" b="100000" l="38000" r="73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7097" t="27746" r="27290" b="-1646"/>
          <a:stretch/>
        </p:blipFill>
        <p:spPr>
          <a:xfrm>
            <a:off x="1474838" y="3942690"/>
            <a:ext cx="1696064" cy="175505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BFFB45D-D368-D244-8EA5-2BF5648D78A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605" b="74558" l="64027" r="98827">
                        <a14:foregroundMark x1="72630" y1="23946" x2="72630" y2="25850"/>
                        <a14:foregroundMark x1="71554" y1="26122" x2="73998" y2="25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3990" t="12763" r="761" b="24844"/>
          <a:stretch/>
        </p:blipFill>
        <p:spPr>
          <a:xfrm>
            <a:off x="8672051" y="3942690"/>
            <a:ext cx="1504336" cy="191242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909C7A0-014D-2A4D-9463-C06D236BE4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000" b="100000" l="38000" r="73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7097" t="27746" r="27290" b="-1646"/>
          <a:stretch/>
        </p:blipFill>
        <p:spPr>
          <a:xfrm>
            <a:off x="4102508" y="4247490"/>
            <a:ext cx="1696064" cy="175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6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53844" y="1961675"/>
            <a:ext cx="6802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Etape 4:  déduire combien d’étoiles sont en trop par rapport à la quantité d’oiseaux.</a:t>
            </a:r>
          </a:p>
        </p:txBody>
      </p:sp>
    </p:spTree>
    <p:extLst>
      <p:ext uri="{BB962C8B-B14F-4D97-AF65-F5344CB8AC3E}">
        <p14:creationId xmlns:p14="http://schemas.microsoft.com/office/powerpoint/2010/main" val="688646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C514A79-414C-6C49-AEE8-D773D59AF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84"/>
            <a:ext cx="12162800" cy="684831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2EB846D-3D4C-D74F-A5DF-1566461B63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89" b="34101" l="78968" r="97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631" r="-2889" b="62110"/>
          <a:stretch/>
        </p:blipFill>
        <p:spPr>
          <a:xfrm>
            <a:off x="8672051" y="2344744"/>
            <a:ext cx="1250540" cy="89985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BFFB45D-D368-D244-8EA5-2BF5648D78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605" b="74558" l="64027" r="98827">
                        <a14:foregroundMark x1="72630" y1="23946" x2="72630" y2="25850"/>
                        <a14:foregroundMark x1="71554" y1="26122" x2="73998" y2="25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3990" t="12763" r="761" b="24844"/>
          <a:stretch/>
        </p:blipFill>
        <p:spPr>
          <a:xfrm>
            <a:off x="8672051" y="3942690"/>
            <a:ext cx="1504336" cy="191242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1F568E0-CE92-514A-B851-89EC8DAC09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89" b="34101" l="78968" r="97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631" r="-2889" b="62110"/>
          <a:stretch/>
        </p:blipFill>
        <p:spPr>
          <a:xfrm>
            <a:off x="4878030" y="2393950"/>
            <a:ext cx="1250540" cy="89985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10A9A2E-312A-D449-9F72-17AFBB4B62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89" b="34101" l="78968" r="97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631" r="-2889" b="62110"/>
          <a:stretch/>
        </p:blipFill>
        <p:spPr>
          <a:xfrm>
            <a:off x="1813745" y="2393950"/>
            <a:ext cx="1250540" cy="89985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ACF3C13-B1BD-AF45-9EC7-0C10AAAF11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605" b="74558" l="64027" r="98827">
                        <a14:foregroundMark x1="72630" y1="23946" x2="72630" y2="25850"/>
                        <a14:foregroundMark x1="71554" y1="26122" x2="73998" y2="25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3990" t="12763" r="761" b="24844"/>
          <a:stretch/>
        </p:blipFill>
        <p:spPr>
          <a:xfrm>
            <a:off x="1618942" y="4117190"/>
            <a:ext cx="1504336" cy="191242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1A7131A-DE1C-764F-BC21-132F265D87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605" b="74558" l="64027" r="98827">
                        <a14:foregroundMark x1="72630" y1="23946" x2="72630" y2="25850"/>
                        <a14:foregroundMark x1="71554" y1="26122" x2="73998" y2="25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3990" t="12763" r="761" b="24844"/>
          <a:stretch/>
        </p:blipFill>
        <p:spPr>
          <a:xfrm>
            <a:off x="5053780" y="4117190"/>
            <a:ext cx="1504336" cy="191242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47F49A1-29E1-104C-91DC-7FCB1F4899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789" b="34101" l="78968" r="97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631" r="-2889" b="62110"/>
          <a:stretch/>
        </p:blipFill>
        <p:spPr>
          <a:xfrm>
            <a:off x="7317045" y="2393950"/>
            <a:ext cx="1250540" cy="89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7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C514A79-414C-6C49-AEE8-D773D59AF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84"/>
            <a:ext cx="12162800" cy="684831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2EB846D-3D4C-D74F-A5DF-1566461B63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89" b="34101" l="78968" r="97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631" r="-2889" b="62110"/>
          <a:stretch/>
        </p:blipFill>
        <p:spPr>
          <a:xfrm>
            <a:off x="8672051" y="2344744"/>
            <a:ext cx="1250540" cy="89985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BFFB45D-D368-D244-8EA5-2BF5648D78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605" b="74558" l="64027" r="98827">
                        <a14:foregroundMark x1="72630" y1="23946" x2="72630" y2="25850"/>
                        <a14:foregroundMark x1="71554" y1="26122" x2="73998" y2="25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3990" t="12763" r="761" b="24844"/>
          <a:stretch/>
        </p:blipFill>
        <p:spPr>
          <a:xfrm>
            <a:off x="8672051" y="3942690"/>
            <a:ext cx="1504336" cy="191242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1F568E0-CE92-514A-B851-89EC8DAC09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89" b="34101" l="78968" r="97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631" r="-2889" b="62110"/>
          <a:stretch/>
        </p:blipFill>
        <p:spPr>
          <a:xfrm>
            <a:off x="4878030" y="2393950"/>
            <a:ext cx="1250540" cy="89985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10A9A2E-312A-D449-9F72-17AFBB4B62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89" b="34101" l="78968" r="97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631" r="-2889" b="62110"/>
          <a:stretch/>
        </p:blipFill>
        <p:spPr>
          <a:xfrm>
            <a:off x="1813745" y="2393950"/>
            <a:ext cx="1250540" cy="89985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ACF3C13-B1BD-AF45-9EC7-0C10AAAF11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605" b="74558" l="64027" r="98827">
                        <a14:foregroundMark x1="72630" y1="23946" x2="72630" y2="25850"/>
                        <a14:foregroundMark x1="71554" y1="26122" x2="73998" y2="25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3990" t="12763" r="761" b="24844"/>
          <a:stretch/>
        </p:blipFill>
        <p:spPr>
          <a:xfrm>
            <a:off x="1618942" y="4117190"/>
            <a:ext cx="1504336" cy="191242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1A7131A-DE1C-764F-BC21-132F265D87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605" b="74558" l="64027" r="98827">
                        <a14:foregroundMark x1="72630" y1="23946" x2="72630" y2="25850"/>
                        <a14:foregroundMark x1="71554" y1="26122" x2="73998" y2="25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3990" t="12763" r="761" b="24844"/>
          <a:stretch/>
        </p:blipFill>
        <p:spPr>
          <a:xfrm>
            <a:off x="5053780" y="4117190"/>
            <a:ext cx="1504336" cy="191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18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i="1" u="sng" dirty="0"/>
              <a:t>Etape 1 : </a:t>
            </a:r>
            <a:r>
              <a:rPr lang="fr-FR" dirty="0"/>
              <a:t>découverte générale de l’album à calculer.</a:t>
            </a:r>
          </a:p>
          <a:p>
            <a:pPr marL="0" indent="0">
              <a:buNone/>
            </a:pPr>
            <a:r>
              <a:rPr lang="fr-FR" dirty="0"/>
              <a:t>Décrire les images, les scènes, raconter l’histoire.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3669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C514A79-414C-6C49-AEE8-D773D59AF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84"/>
            <a:ext cx="12162800" cy="684831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2EB846D-3D4C-D74F-A5DF-1566461B63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89" b="34101" l="78968" r="97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631" r="-2889" b="62110"/>
          <a:stretch/>
        </p:blipFill>
        <p:spPr>
          <a:xfrm>
            <a:off x="8672051" y="2344744"/>
            <a:ext cx="1250540" cy="89985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BFFB45D-D368-D244-8EA5-2BF5648D78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605" b="74558" l="64027" r="98827">
                        <a14:foregroundMark x1="72630" y1="23946" x2="72630" y2="25850"/>
                        <a14:foregroundMark x1="71554" y1="26122" x2="73998" y2="25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3990" t="12763" r="761" b="24844"/>
          <a:stretch/>
        </p:blipFill>
        <p:spPr>
          <a:xfrm>
            <a:off x="8672051" y="3942690"/>
            <a:ext cx="1504336" cy="191242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1F568E0-CE92-514A-B851-89EC8DAC09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89" b="34101" l="78968" r="97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631" r="-2889" b="62110"/>
          <a:stretch/>
        </p:blipFill>
        <p:spPr>
          <a:xfrm>
            <a:off x="4878030" y="2393950"/>
            <a:ext cx="1250540" cy="89985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10A9A2E-312A-D449-9F72-17AFBB4B62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89" b="34101" l="78968" r="97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631" r="-2889" b="62110"/>
          <a:stretch/>
        </p:blipFill>
        <p:spPr>
          <a:xfrm>
            <a:off x="1813745" y="2393950"/>
            <a:ext cx="1250540" cy="89985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ACF3C13-B1BD-AF45-9EC7-0C10AAAF11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605" b="74558" l="64027" r="98827">
                        <a14:foregroundMark x1="72630" y1="23946" x2="72630" y2="25850"/>
                        <a14:foregroundMark x1="71554" y1="26122" x2="73998" y2="25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3990" t="12763" r="761" b="24844"/>
          <a:stretch/>
        </p:blipFill>
        <p:spPr>
          <a:xfrm>
            <a:off x="1618942" y="4117190"/>
            <a:ext cx="1504336" cy="191242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1A7131A-DE1C-764F-BC21-132F265D87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605" b="74558" l="64027" r="98827">
                        <a14:foregroundMark x1="72630" y1="23946" x2="72630" y2="25850"/>
                        <a14:foregroundMark x1="71554" y1="26122" x2="73998" y2="25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3990" t="12763" r="761" b="24844"/>
          <a:stretch/>
        </p:blipFill>
        <p:spPr>
          <a:xfrm>
            <a:off x="5053780" y="4117190"/>
            <a:ext cx="1504336" cy="191242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60CCF46-1B0C-A344-A09D-C37E890E08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789" b="34101" l="78968" r="97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631" r="-2889" b="62110"/>
          <a:stretch/>
        </p:blipFill>
        <p:spPr>
          <a:xfrm>
            <a:off x="3209622" y="2447851"/>
            <a:ext cx="1250540" cy="89985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58E4136-874A-8C41-8D3C-51C2E0FCBF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89" b="34101" l="78968" r="97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631" r="-2889" b="62110"/>
          <a:stretch/>
        </p:blipFill>
        <p:spPr>
          <a:xfrm>
            <a:off x="6996575" y="2393950"/>
            <a:ext cx="1250540" cy="89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6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C514A79-414C-6C49-AEE8-D773D59AF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84"/>
            <a:ext cx="12162800" cy="684831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2EB846D-3D4C-D74F-A5DF-1566461B63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89" b="34101" l="78968" r="97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631" r="-2889" b="62110"/>
          <a:stretch/>
        </p:blipFill>
        <p:spPr>
          <a:xfrm>
            <a:off x="1474839" y="1276652"/>
            <a:ext cx="1250540" cy="89985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BFFB45D-D368-D244-8EA5-2BF5648D78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605" b="74558" l="64027" r="98827">
                        <a14:foregroundMark x1="72630" y1="23946" x2="72630" y2="25850"/>
                        <a14:foregroundMark x1="71554" y1="26122" x2="73998" y2="25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3990" t="12763" r="761" b="24844"/>
          <a:stretch/>
        </p:blipFill>
        <p:spPr>
          <a:xfrm>
            <a:off x="8672051" y="3942690"/>
            <a:ext cx="1504336" cy="191242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1F568E0-CE92-514A-B851-89EC8DAC09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89" b="34101" l="78968" r="97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631" r="-2889" b="62110"/>
          <a:stretch/>
        </p:blipFill>
        <p:spPr>
          <a:xfrm>
            <a:off x="5691956" y="1276652"/>
            <a:ext cx="1250540" cy="89985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10A9A2E-312A-D449-9F72-17AFBB4B62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89" b="34101" l="78968" r="97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631" r="-2889" b="62110"/>
          <a:stretch/>
        </p:blipFill>
        <p:spPr>
          <a:xfrm>
            <a:off x="8477250" y="1117907"/>
            <a:ext cx="1250540" cy="89985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ACF3C13-B1BD-AF45-9EC7-0C10AAAF11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605" b="74558" l="64027" r="98827">
                        <a14:foregroundMark x1="72630" y1="23946" x2="72630" y2="25850"/>
                        <a14:foregroundMark x1="71554" y1="26122" x2="73998" y2="25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3990" t="12763" r="761" b="24844"/>
          <a:stretch/>
        </p:blipFill>
        <p:spPr>
          <a:xfrm>
            <a:off x="5565058" y="4343332"/>
            <a:ext cx="1504336" cy="191242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1A7131A-DE1C-764F-BC21-132F265D87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605" b="74558" l="64027" r="98827">
                        <a14:foregroundMark x1="72630" y1="23946" x2="72630" y2="25850"/>
                        <a14:foregroundMark x1="71554" y1="26122" x2="73998" y2="25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3990" t="12763" r="761" b="24844"/>
          <a:stretch/>
        </p:blipFill>
        <p:spPr>
          <a:xfrm>
            <a:off x="1661651" y="4335980"/>
            <a:ext cx="1504336" cy="191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26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C514A79-414C-6C49-AEE8-D773D59AF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84"/>
            <a:ext cx="12162800" cy="684831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2EB846D-3D4C-D74F-A5DF-1566461B63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89" b="34101" l="78968" r="97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631" r="-2889" b="62110"/>
          <a:stretch/>
        </p:blipFill>
        <p:spPr>
          <a:xfrm>
            <a:off x="7226710" y="2241550"/>
            <a:ext cx="1250540" cy="89985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8A0C106-7869-1444-87FA-AE095A51FB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000" b="100000" l="38000" r="73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7097" t="27746" r="27290" b="-1646"/>
          <a:stretch/>
        </p:blipFill>
        <p:spPr>
          <a:xfrm>
            <a:off x="1474838" y="3942690"/>
            <a:ext cx="1696064" cy="175505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BFFB45D-D368-D244-8EA5-2BF5648D78A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605" b="74558" l="64027" r="98827">
                        <a14:foregroundMark x1="72630" y1="23946" x2="72630" y2="25850"/>
                        <a14:foregroundMark x1="71554" y1="26122" x2="73998" y2="25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3990" t="12763" r="761" b="24844"/>
          <a:stretch/>
        </p:blipFill>
        <p:spPr>
          <a:xfrm>
            <a:off x="8672051" y="3942690"/>
            <a:ext cx="1504336" cy="191242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909C7A0-014D-2A4D-9463-C06D236BE4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000" b="100000" l="38000" r="73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7097" t="27746" r="27290" b="-1646"/>
          <a:stretch/>
        </p:blipFill>
        <p:spPr>
          <a:xfrm>
            <a:off x="3797708" y="4252452"/>
            <a:ext cx="1696064" cy="175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44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C514A79-414C-6C49-AEE8-D773D59AF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84"/>
            <a:ext cx="12162800" cy="684831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2EB846D-3D4C-D74F-A5DF-1566461B63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89" b="34101" l="78968" r="97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631" r="-2889" b="62110"/>
          <a:stretch/>
        </p:blipFill>
        <p:spPr>
          <a:xfrm>
            <a:off x="5874774" y="3210039"/>
            <a:ext cx="1250540" cy="89985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BFFB45D-D368-D244-8EA5-2BF5648D78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605" b="74558" l="64027" r="98827">
                        <a14:foregroundMark x1="72630" y1="23946" x2="72630" y2="25850"/>
                        <a14:foregroundMark x1="71554" y1="26122" x2="73998" y2="25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3990" t="12763" r="761" b="24844"/>
          <a:stretch/>
        </p:blipFill>
        <p:spPr>
          <a:xfrm>
            <a:off x="8672051" y="3942690"/>
            <a:ext cx="1504336" cy="191242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909C7A0-014D-2A4D-9463-C06D236BE43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000" b="100000" l="38000" r="73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7097" t="27746" r="27290" b="-1646"/>
          <a:stretch/>
        </p:blipFill>
        <p:spPr>
          <a:xfrm>
            <a:off x="916859" y="1904909"/>
            <a:ext cx="1696064" cy="175505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1F568E0-CE92-514A-B851-89EC8DAC09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89" b="34101" l="78968" r="97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631" r="-2889" b="62110"/>
          <a:stretch/>
        </p:blipFill>
        <p:spPr>
          <a:xfrm>
            <a:off x="8173679" y="1715319"/>
            <a:ext cx="1250540" cy="89985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ACF3C13-B1BD-AF45-9EC7-0C10AAAF11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605" b="74558" l="64027" r="98827">
                        <a14:foregroundMark x1="72630" y1="23946" x2="72630" y2="25850"/>
                        <a14:foregroundMark x1="71554" y1="26122" x2="73998" y2="25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3990" t="12763" r="761" b="24844"/>
          <a:stretch/>
        </p:blipFill>
        <p:spPr>
          <a:xfrm>
            <a:off x="5874774" y="4721862"/>
            <a:ext cx="1504336" cy="191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67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C514A79-414C-6C49-AEE8-D773D59AF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84"/>
            <a:ext cx="12162800" cy="684831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8A0C106-7869-1444-87FA-AE095A51FB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000" b="100000" l="38000" r="73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7097" t="27746" r="27290" b="-1646"/>
          <a:stretch/>
        </p:blipFill>
        <p:spPr>
          <a:xfrm>
            <a:off x="1474838" y="3942690"/>
            <a:ext cx="1696064" cy="175505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EA175CE-9530-4844-95F1-F1670D13D0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00" b="100000" l="38000" r="73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7097" t="27746" r="27290" b="-1646"/>
          <a:stretch/>
        </p:blipFill>
        <p:spPr>
          <a:xfrm>
            <a:off x="9989573" y="3942690"/>
            <a:ext cx="1696064" cy="175505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909C7A0-014D-2A4D-9463-C06D236BE4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00" b="100000" l="38000" r="73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7097" t="27746" r="27290" b="-1646"/>
          <a:stretch/>
        </p:blipFill>
        <p:spPr>
          <a:xfrm>
            <a:off x="5970787" y="4227814"/>
            <a:ext cx="1696064" cy="175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54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29032" y="1762650"/>
            <a:ext cx="9027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u="sng" dirty="0"/>
              <a:t>Etape 2: </a:t>
            </a:r>
            <a:r>
              <a:rPr lang="fr-FR" sz="3200" dirty="0"/>
              <a:t>prévoir combien d’oiseaux n’ont pas avalé d’étoile.</a:t>
            </a:r>
          </a:p>
        </p:txBody>
      </p:sp>
    </p:spTree>
    <p:extLst>
      <p:ext uri="{BB962C8B-B14F-4D97-AF65-F5344CB8AC3E}">
        <p14:creationId xmlns:p14="http://schemas.microsoft.com/office/powerpoint/2010/main" val="2295497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C514A79-414C-6C49-AEE8-D773D59AF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84"/>
            <a:ext cx="12162800" cy="684831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8A0C106-7869-1444-87FA-AE095A51FB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000" b="100000" l="38000" r="73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7097" t="27746" r="27290" b="-1646"/>
          <a:stretch/>
        </p:blipFill>
        <p:spPr>
          <a:xfrm>
            <a:off x="1474838" y="3942690"/>
            <a:ext cx="1696064" cy="175505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EA175CE-9530-4844-95F1-F1670D13D0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00" b="100000" l="38000" r="73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7097" t="27746" r="27290" b="-1646"/>
          <a:stretch/>
        </p:blipFill>
        <p:spPr>
          <a:xfrm>
            <a:off x="4930877" y="4095090"/>
            <a:ext cx="1696064" cy="175505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909C7A0-014D-2A4D-9463-C06D236BE4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000" b="100000" l="38000" r="73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7097" t="27746" r="27290" b="-1646"/>
          <a:stretch/>
        </p:blipFill>
        <p:spPr>
          <a:xfrm>
            <a:off x="8667135" y="4095090"/>
            <a:ext cx="1696064" cy="175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61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C514A79-414C-6C49-AEE8-D773D59AF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84"/>
            <a:ext cx="12162800" cy="684831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8A0C106-7869-1444-87FA-AE095A51FB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000" b="100000" l="38000" r="73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7097" t="27746" r="27290" b="-1646"/>
          <a:stretch/>
        </p:blipFill>
        <p:spPr>
          <a:xfrm>
            <a:off x="1474838" y="3942690"/>
            <a:ext cx="1696064" cy="175505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1F568E0-CE92-514A-B851-89EC8DAC09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89" b="34101" l="78968" r="97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631" r="-2889" b="62110"/>
          <a:stretch/>
        </p:blipFill>
        <p:spPr>
          <a:xfrm>
            <a:off x="5874774" y="2241550"/>
            <a:ext cx="1250540" cy="89985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10A9A2E-312A-D449-9F72-17AFBB4B62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89" b="34101" l="78968" r="97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631" r="-2889" b="62110"/>
          <a:stretch/>
        </p:blipFill>
        <p:spPr>
          <a:xfrm>
            <a:off x="9360310" y="1973518"/>
            <a:ext cx="1250540" cy="89985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ACF3C13-B1BD-AF45-9EC7-0C10AAAF114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605" b="74558" l="64027" r="98827">
                        <a14:foregroundMark x1="72630" y1="23946" x2="72630" y2="25850"/>
                        <a14:foregroundMark x1="71554" y1="26122" x2="73998" y2="25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3990" t="12763" r="761" b="24844"/>
          <a:stretch/>
        </p:blipFill>
        <p:spPr>
          <a:xfrm>
            <a:off x="9665257" y="4077792"/>
            <a:ext cx="1504336" cy="191242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1A7131A-DE1C-764F-BC21-132F265D878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605" b="74558" l="64027" r="98827">
                        <a14:foregroundMark x1="72630" y1="23946" x2="72630" y2="25850"/>
                        <a14:foregroundMark x1="71554" y1="26122" x2="73998" y2="25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3990" t="12763" r="761" b="24844"/>
          <a:stretch/>
        </p:blipFill>
        <p:spPr>
          <a:xfrm>
            <a:off x="5874774" y="4247490"/>
            <a:ext cx="1504336" cy="191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3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63</Words>
  <Application>Microsoft Macintosh PowerPoint</Application>
  <PresentationFormat>Grand écran</PresentationFormat>
  <Paragraphs>6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Apple Chancery</vt:lpstr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Chahbazian</dc:creator>
  <cp:lastModifiedBy>Isabelle Chahbazian</cp:lastModifiedBy>
  <cp:revision>12</cp:revision>
  <dcterms:created xsi:type="dcterms:W3CDTF">2018-08-22T11:56:01Z</dcterms:created>
  <dcterms:modified xsi:type="dcterms:W3CDTF">2018-08-27T12:56:51Z</dcterms:modified>
</cp:coreProperties>
</file>