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65" r:id="rId21"/>
    <p:sldId id="286" r:id="rId2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1" autoAdjust="0"/>
    <p:restoredTop sz="94660"/>
  </p:normalViewPr>
  <p:slideViewPr>
    <p:cSldViewPr>
      <p:cViewPr varScale="1">
        <p:scale>
          <a:sx n="108" d="100"/>
          <a:sy n="108" d="100"/>
        </p:scale>
        <p:origin x="171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23/02/2019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3659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23/02/2019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6627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23/02/2019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914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23/02/2019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157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23/02/2019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374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23/02/2019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790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23/02/2019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2028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23/02/2019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703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23/02/2019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5316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23/02/2019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0927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23/02/2019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6032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BD257-7008-4E73-BB0B-F57FEA8C2E5E}" type="datetimeFigureOut">
              <a:rPr lang="fr-FR" smtClean="0"/>
              <a:t>23/02/2019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932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215516" y="1772817"/>
            <a:ext cx="8712968" cy="2232248"/>
          </a:xfrm>
        </p:spPr>
        <p:txBody>
          <a:bodyPr>
            <a:noAutofit/>
          </a:bodyPr>
          <a:lstStyle/>
          <a:p>
            <a:pPr eaLnBrk="1" hangingPunct="1"/>
            <a:r>
              <a:rPr lang="fr-FR" sz="6600" b="1" dirty="0">
                <a:solidFill>
                  <a:srgbClr val="FF0000"/>
                </a:solidFill>
                <a:latin typeface="Maiandra GD" pitchFamily="34" charset="0"/>
              </a:rPr>
              <a:t>Connaître les tables de multiplication de 0 à 9</a:t>
            </a:r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535782" y="285750"/>
            <a:ext cx="6700514" cy="7143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/>
              <a:t>Mathématiques – </a:t>
            </a:r>
            <a:r>
              <a:rPr lang="fr-FR" i="1" dirty="0"/>
              <a:t>Calcul </a:t>
            </a:r>
            <a:r>
              <a:rPr lang="fr-FR" i="1"/>
              <a:t>mental CM2</a:t>
            </a:r>
            <a:endParaRPr lang="fr-FR" dirty="0"/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535782" y="4357688"/>
            <a:ext cx="80724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4800" dirty="0">
                <a:solidFill>
                  <a:srgbClr val="0070C0"/>
                </a:solidFill>
                <a:latin typeface="Maiandra GD" pitchFamily="34" charset="0"/>
                <a:sym typeface="Wingdings"/>
              </a:rPr>
              <a:t></a:t>
            </a:r>
            <a:r>
              <a:rPr lang="fr-FR" sz="4800" i="1" dirty="0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 Défi</a:t>
            </a:r>
            <a:endParaRPr lang="fr-FR" sz="4800" i="1" dirty="0">
              <a:solidFill>
                <a:srgbClr val="0070C0"/>
              </a:solidFill>
              <a:latin typeface="Maiandra GD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314" y="216345"/>
            <a:ext cx="740441" cy="6875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689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9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8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build="p"/>
      <p:bldP spid="5" grpId="1" build="p"/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9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6 x 8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71DC1AFD-8D92-44AD-82E0-D7DE746EE24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662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492"/>
    </mc:Choice>
    <mc:Fallback>
      <p:transition spd="slow" advTm="74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10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8 x 2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89F564E2-A9E8-4CDB-85CE-F23831C8FF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471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52"/>
    </mc:Choice>
    <mc:Fallback>
      <p:transition spd="slow" advTm="70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1 x 1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9EC822BF-CF6B-4997-8AD2-595357C4203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142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839"/>
    </mc:Choice>
    <mc:Fallback>
      <p:transition spd="slow" advTm="68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12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9 x 9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0C559F15-3743-45D9-910D-CB9C256F594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867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791"/>
    </mc:Choice>
    <mc:Fallback>
      <p:transition spd="slow" advTm="77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13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5 x 5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13CF2D9E-392C-4EF9-913C-EF2AAE2A680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762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692"/>
    </mc:Choice>
    <mc:Fallback>
      <p:transition spd="slow" advTm="66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14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7 x 4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7D7053A8-1E75-4D72-9F3C-87658690954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547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527"/>
    </mc:Choice>
    <mc:Fallback>
      <p:transition spd="slow" advTm="75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15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8 x 7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633074FD-C726-4227-9C0B-36182C5BD9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240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304"/>
    </mc:Choice>
    <mc:Fallback>
      <p:transition spd="slow" advTm="73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16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6 x 6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1C798701-8D87-4173-9BCC-AEF9E094BC5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460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45"/>
    </mc:Choice>
    <mc:Fallback>
      <p:transition spd="slow" advTm="70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17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7 x 7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6BA62B55-F361-4DBA-AA44-7F2D5684599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399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181"/>
    </mc:Choice>
    <mc:Fallback>
      <p:transition spd="slow" advTm="91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18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 x 5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0764FDD4-82D5-4C03-AC4B-87925751181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188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330"/>
    </mc:Choice>
    <mc:Fallback>
      <p:transition spd="slow" advTm="73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9 x 8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A0E99972-8322-4D9D-B43E-7E429DA84B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339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240"/>
    </mc:Choice>
    <mc:Fallback>
      <p:transition spd="slow" advTm="82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Problème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836" y="620688"/>
            <a:ext cx="8567607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>
                <a:solidFill>
                  <a:srgbClr val="0070C0"/>
                </a:solidFill>
                <a:latin typeface="Maiandra GD" panose="020E0502030308020204" pitchFamily="34" charset="0"/>
              </a:rPr>
              <a:t>Tous les matins, Maël prend son petit déjeuner en 9 minutes.</a:t>
            </a:r>
          </a:p>
          <a:p>
            <a:r>
              <a:rPr lang="fr-FR" sz="5400" i="1" dirty="0">
                <a:solidFill>
                  <a:srgbClr val="0070C0"/>
                </a:solidFill>
                <a:latin typeface="Maiandra GD" panose="020E0502030308020204" pitchFamily="34" charset="0"/>
              </a:rPr>
              <a:t>En une semaine, combien de temps Maël passe-t-il à prendre son petit déjeuner ?</a:t>
            </a: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83F86C3B-6354-4B63-8672-2DA37149F3E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202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979"/>
    </mc:Choice>
    <mc:Fallback>
      <p:transition spd="slow" advTm="169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5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85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3752" y="2321005"/>
            <a:ext cx="903649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iandra GD" panose="020E0502030308020204" pitchFamily="34" charset="0"/>
                <a:ea typeface="+mn-ea"/>
                <a:cs typeface="+mn-cs"/>
              </a:rPr>
              <a:t>C’est fini !</a:t>
            </a:r>
          </a:p>
        </p:txBody>
      </p:sp>
    </p:spTree>
    <p:extLst>
      <p:ext uri="{BB962C8B-B14F-4D97-AF65-F5344CB8AC3E}">
        <p14:creationId xmlns:p14="http://schemas.microsoft.com/office/powerpoint/2010/main" val="1362549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2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 x 7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E20FDFD8-9F29-4A8F-ABB6-5374AF31905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75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185"/>
    </mc:Choice>
    <mc:Fallback>
      <p:transition spd="slow" advTm="71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3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 x 5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B9556710-71B4-4EFD-BEE8-FA40E1CEFDE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925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434"/>
    </mc:Choice>
    <mc:Fallback>
      <p:transition spd="slow" advTm="74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4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6 x 7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557E9F85-E944-43B5-B1BA-CEE6AF10CBE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694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283"/>
    </mc:Choice>
    <mc:Fallback>
      <p:transition spd="slow" advTm="72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5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8 x 1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3F37C06B-7FD8-407E-8347-24ABA25E202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869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366"/>
    </mc:Choice>
    <mc:Fallback>
      <p:transition spd="slow" advTm="73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6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9 x 4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FE867BF1-637D-48EE-A4B1-A4DC860224A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695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229"/>
    </mc:Choice>
    <mc:Fallback>
      <p:transition spd="slow" advTm="72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7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5 x 9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F919C0D0-728D-4FEF-98F0-A4051F31E71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400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198"/>
    </mc:Choice>
    <mc:Fallback>
      <p:transition spd="slow" advTm="71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8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 x 4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5EF77668-146B-4F43-AE22-E115A57E46E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258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960"/>
    </mc:Choice>
    <mc:Fallback>
      <p:transition spd="slow" advTm="69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.3|5.1|4.1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977</TotalTime>
  <Words>138</Words>
  <Application>Microsoft Office PowerPoint</Application>
  <PresentationFormat>Affichage à l'écran (4:3)</PresentationFormat>
  <Paragraphs>43</Paragraphs>
  <Slides>21</Slides>
  <Notes>0</Notes>
  <HiddenSlides>0</HiddenSlides>
  <MMClips>19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5" baseType="lpstr">
      <vt:lpstr>Arial</vt:lpstr>
      <vt:lpstr>Calibri</vt:lpstr>
      <vt:lpstr>Maiandra GD</vt:lpstr>
      <vt:lpstr>Thème Office</vt:lpstr>
      <vt:lpstr>Connaître les tables de multiplication de 0 à 9</vt:lpstr>
      <vt:lpstr>Opération 1</vt:lpstr>
      <vt:lpstr>Opération 2</vt:lpstr>
      <vt:lpstr>Opération 3</vt:lpstr>
      <vt:lpstr>Opération 4</vt:lpstr>
      <vt:lpstr>Opération 5</vt:lpstr>
      <vt:lpstr>Opération 6</vt:lpstr>
      <vt:lpstr>Opération 7</vt:lpstr>
      <vt:lpstr>Opération 8</vt:lpstr>
      <vt:lpstr>Opération 9</vt:lpstr>
      <vt:lpstr>Opération 10</vt:lpstr>
      <vt:lpstr>Opération 11</vt:lpstr>
      <vt:lpstr>Opération 12</vt:lpstr>
      <vt:lpstr>Opération 13</vt:lpstr>
      <vt:lpstr>Opération 14</vt:lpstr>
      <vt:lpstr>Opération 15</vt:lpstr>
      <vt:lpstr>Opération 16</vt:lpstr>
      <vt:lpstr>Opération 17</vt:lpstr>
      <vt:lpstr>Opération 18</vt:lpstr>
      <vt:lpstr>Problème</vt:lpstr>
      <vt:lpstr>Présentation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tables de multiplication 1</dc:title>
  <dc:creator>Maxime Paul</dc:creator>
  <cp:lastModifiedBy>Maxime Paul</cp:lastModifiedBy>
  <cp:revision>152</cp:revision>
  <dcterms:created xsi:type="dcterms:W3CDTF">2013-01-27T09:55:18Z</dcterms:created>
  <dcterms:modified xsi:type="dcterms:W3CDTF">2019-02-23T14:29:03Z</dcterms:modified>
</cp:coreProperties>
</file>