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54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40768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Problèmes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32657" y="735480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résoudre un problème multiplicatif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1" y="81946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5877273" y="73548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CM1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n°13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274738" y="3088374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smtClean="0"/>
              <a:t>Objectif </a:t>
            </a:r>
            <a:r>
              <a:rPr lang="fr-FR" sz="1300" b="1" smtClean="0"/>
              <a:t>: </a:t>
            </a:r>
            <a:r>
              <a:rPr lang="fr-FR" sz="1300"/>
              <a:t>résoudre un problème </a:t>
            </a:r>
            <a:r>
              <a:rPr lang="fr-FR" sz="1300"/>
              <a:t>à </a:t>
            </a:r>
            <a:r>
              <a:rPr lang="fr-FR" sz="1300" smtClean="0"/>
              <a:t>étapes</a:t>
            </a:r>
            <a:endParaRPr lang="fr-FR" sz="1300"/>
          </a:p>
        </p:txBody>
      </p:sp>
      <p:sp>
        <p:nvSpPr>
          <p:cNvPr id="28" name="ZoneTexte 27"/>
          <p:cNvSpPr txBox="1"/>
          <p:nvPr/>
        </p:nvSpPr>
        <p:spPr>
          <a:xfrm>
            <a:off x="4649046" y="316146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9" name="Ellipse 28"/>
          <p:cNvSpPr/>
          <p:nvPr/>
        </p:nvSpPr>
        <p:spPr>
          <a:xfrm>
            <a:off x="5613750" y="307748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86173" y="1310367"/>
            <a:ext cx="265222" cy="186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286173" y="5343043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 :  résoudre un problème à étapes</a:t>
            </a:r>
            <a:endParaRPr lang="fr-FR" sz="13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660481" y="541613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36" name="Ellipse 35"/>
          <p:cNvSpPr/>
          <p:nvPr/>
        </p:nvSpPr>
        <p:spPr>
          <a:xfrm>
            <a:off x="5625185" y="5332151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274738" y="7639951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résoudre un problème relevant de la proportionnalité</a:t>
            </a:r>
            <a:endParaRPr lang="fr-FR" sz="1300" dirty="0"/>
          </a:p>
        </p:txBody>
      </p:sp>
      <p:sp>
        <p:nvSpPr>
          <p:cNvPr id="38" name="ZoneTexte 37"/>
          <p:cNvSpPr txBox="1"/>
          <p:nvPr/>
        </p:nvSpPr>
        <p:spPr>
          <a:xfrm>
            <a:off x="4649046" y="7713043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39" name="Ellipse 38"/>
          <p:cNvSpPr/>
          <p:nvPr/>
        </p:nvSpPr>
        <p:spPr>
          <a:xfrm>
            <a:off x="5613750" y="7629059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283916" y="8138487"/>
            <a:ext cx="6336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Cédric a fait le plein d’essence de sa mobylette. Dans le réservoir, il a mis 9 litres d’essence à 0,87 euro le litre. Combien doit-il payer ?</a:t>
            </a:r>
            <a:endParaRPr lang="fr-FR" sz="1200" dirty="0"/>
          </a:p>
        </p:txBody>
      </p:sp>
      <p:sp>
        <p:nvSpPr>
          <p:cNvPr id="3" name="ZoneTexte 2"/>
          <p:cNvSpPr txBox="1"/>
          <p:nvPr/>
        </p:nvSpPr>
        <p:spPr>
          <a:xfrm>
            <a:off x="291531" y="5811095"/>
            <a:ext cx="6147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Avec 738 trains, comprenant 15 wagons de 86 places, combien de voyageurs peut-on transporter ?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314004" y="1265783"/>
            <a:ext cx="627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Aujourd’hui, j’ai 9 ans. Sachant qu’il y a 365,25 jours par an, combien ai-je de jours se demande Carole ?</a:t>
            </a:r>
            <a:endParaRPr lang="fr-FR" sz="1200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8" y="1727448"/>
            <a:ext cx="6549862" cy="1299711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53058" y="3561228"/>
            <a:ext cx="6325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 club de cyclisme achète 7 vélos de compétition à 852 euro le vélo et 7 tenues complètes à 148 euro la tenue. Combien ce club dépense-t-il en tout ?  </a:t>
            </a:r>
            <a:endParaRPr lang="fr-FR" sz="1200" dirty="0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56" y="3995881"/>
            <a:ext cx="6549862" cy="129971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8" y="6260771"/>
            <a:ext cx="6549862" cy="129971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56" y="8566566"/>
            <a:ext cx="6549862" cy="1299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</TotalTime>
  <Words>144</Words>
  <Application>Microsoft Office PowerPoint</Application>
  <PresentationFormat>Format A4 (210 x 297 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326</cp:revision>
  <cp:lastPrinted>2014-05-06T09:09:12Z</cp:lastPrinted>
  <dcterms:created xsi:type="dcterms:W3CDTF">2011-03-18T16:06:50Z</dcterms:created>
  <dcterms:modified xsi:type="dcterms:W3CDTF">2014-05-06T09:09:16Z</dcterms:modified>
</cp:coreProperties>
</file>