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7546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8FE"/>
    <a:srgbClr val="FF5050"/>
    <a:srgbClr val="FF66FF"/>
    <a:srgbClr val="4A8DFA"/>
    <a:srgbClr val="FF33CC"/>
    <a:srgbClr val="7AA0F6"/>
    <a:srgbClr val="00FFFF"/>
    <a:srgbClr val="6693C4"/>
    <a:srgbClr val="5F92CB"/>
    <a:srgbClr val="7A9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73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94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87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50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49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52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92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34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22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38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17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598FE-2860-42FE-B8C7-21CB7C61C25F}" type="datetimeFigureOut">
              <a:rPr lang="fr-FR" smtClean="0"/>
              <a:t>28/08/2016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8522A-3B31-4266-AA06-D5B4658912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17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hyperlink" Target="http://www.lepetitcoindepartagederomy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3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43608" y="6510536"/>
            <a:ext cx="1577676" cy="18466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fr-FR" sz="600" dirty="0" smtClean="0">
                <a:solidFill>
                  <a:schemeClr val="bg1">
                    <a:lumMod val="85000"/>
                  </a:schemeClr>
                </a:solidFill>
                <a:hlinkClick r:id="rId2"/>
              </a:rPr>
              <a:t>http://www.lepetitcoindepartagederomy.fr/</a:t>
            </a:r>
            <a:endParaRPr lang="fr-FR" sz="6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32" name="Picture 8" descr="C:\Users\romludo\AppData\Local\Microsoft\Windows\Temporary Internet Files\Content.IE5\9N1W62A1\highway-149969_640[1]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3" t="2248" r="4044" b="3654"/>
          <a:stretch/>
        </p:blipFill>
        <p:spPr bwMode="auto">
          <a:xfrm>
            <a:off x="0" y="0"/>
            <a:ext cx="9144000" cy="679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romludo\AppData\Local\Microsoft\Windows\Temporary Internet Files\Content.IE5\2W37L98U\causerie_clr[1]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299" y="5035123"/>
            <a:ext cx="1248172" cy="124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romludo\AppData\Local\Microsoft\Windows\Temporary Internet Files\Content.IE5\9N1W62A1\clouds-34027_640[1]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901"/>
          <a:stretch/>
        </p:blipFill>
        <p:spPr bwMode="auto">
          <a:xfrm>
            <a:off x="0" y="0"/>
            <a:ext cx="9144000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ensées 5"/>
          <p:cNvSpPr/>
          <p:nvPr/>
        </p:nvSpPr>
        <p:spPr>
          <a:xfrm>
            <a:off x="4797044" y="675002"/>
            <a:ext cx="4249983" cy="3373061"/>
          </a:xfrm>
          <a:prstGeom prst="cloudCallout">
            <a:avLst>
              <a:gd name="adj1" fmla="val 46195"/>
              <a:gd name="adj2" fmla="val -60885"/>
            </a:avLst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lomster" pitchFamily="2" charset="0"/>
              </a:rPr>
              <a:t>     </a:t>
            </a:r>
            <a:r>
              <a:rPr lang="fr-FR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lomster" pitchFamily="2" charset="0"/>
              </a:rPr>
              <a:t>Bienvenue dans </a:t>
            </a:r>
          </a:p>
          <a:p>
            <a:pPr algn="ctr"/>
            <a:r>
              <a:rPr lang="fr-FR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lomster" pitchFamily="2" charset="0"/>
              </a:rPr>
              <a:t>la classe </a:t>
            </a:r>
          </a:p>
          <a:p>
            <a:pPr algn="ctr"/>
            <a:r>
              <a:rPr lang="fr-FR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lomster" pitchFamily="2" charset="0"/>
              </a:rPr>
              <a:t>des CM2 A</a:t>
            </a:r>
          </a:p>
          <a:p>
            <a:pPr algn="ctr"/>
            <a:r>
              <a:rPr lang="fr-FR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Blomster" pitchFamily="2" charset="0"/>
              </a:rPr>
              <a:t>2016 -2017</a:t>
            </a:r>
            <a:endParaRPr lang="fr-FR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66FFFF"/>
              </a:solidFill>
              <a:latin typeface="Blomster" pitchFamily="2" charset="0"/>
            </a:endParaRPr>
          </a:p>
        </p:txBody>
      </p:sp>
      <p:pic>
        <p:nvPicPr>
          <p:cNvPr id="1038" name="Picture 14" descr="C:\Users\romludo\AppData\Local\Microsoft\Windows\Temporary Internet Files\Content.IE5\2W37L98U\20633178-diversity-multi-ethnic-hand-tree-illustration-over-stripe-pattern-background-file-layered-for-easy[1].jpg"/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5F5EB"/>
              </a:clrFrom>
              <a:clrTo>
                <a:srgbClr val="F5F5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8" t="7104" r="3944" b="8076"/>
          <a:stretch/>
        </p:blipFill>
        <p:spPr bwMode="auto">
          <a:xfrm>
            <a:off x="3013317" y="190728"/>
            <a:ext cx="2933701" cy="339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romludo\AppData\Local\Microsoft\Windows\Temporary Internet Files\Content.IE5\2W37L98U\happy-sun-face-cartoon-1374086333WNS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9" y="-21729"/>
            <a:ext cx="304912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romludo\AppData\Local\Microsoft\Windows\Temporary Internet Files\Content.IE5\OBMCWFF5\ist2_5754987-spring-tree[1]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299" y="3361738"/>
            <a:ext cx="1580805" cy="167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romludo\AppData\Local\Microsoft\Windows\Temporary Internet Files\Content.IE5\OBMCWFF5\carte-arbre-coeurs[1].jpg"/>
          <p:cNvPicPr>
            <a:picLocks noChangeAspect="1" noChangeArrowheads="1"/>
          </p:cNvPicPr>
          <p:nvPr/>
        </p:nvPicPr>
        <p:blipFill rotWithShape="1"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8" r="6235"/>
          <a:stretch/>
        </p:blipFill>
        <p:spPr bwMode="auto">
          <a:xfrm>
            <a:off x="5317786" y="3452824"/>
            <a:ext cx="2650017" cy="305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romludo\AppData\Local\Microsoft\Windows\Temporary Internet Files\Content.IE5\OBMCWFF5\classchair[1]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047" y="5949280"/>
            <a:ext cx="1192416" cy="89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romludo\AppData\Local\Microsoft\Windows\Temporary Internet Files\Content.IE5\OBMCWFF5\reading-clipart[1]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848350"/>
            <a:ext cx="985823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:\Users\romludo\AppData\Local\Microsoft\Windows\Temporary Internet Files\Content.IE5\2W37L98U\jardin_de_flores[1].jpg"/>
          <p:cNvPicPr>
            <a:picLocks noChangeAspect="1" noChangeArrowheads="1"/>
          </p:cNvPicPr>
          <p:nvPr/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" t="6061" r="1513"/>
          <a:stretch/>
        </p:blipFill>
        <p:spPr bwMode="auto">
          <a:xfrm>
            <a:off x="7059168" y="6396436"/>
            <a:ext cx="2058936" cy="46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2" descr="C:\Users\romludo\AppData\Local\Microsoft\Windows\Temporary Internet Files\Content.IE5\2W37L98U\jardin_de_flores[1].jpg"/>
          <p:cNvPicPr>
            <a:picLocks noChangeAspect="1" noChangeArrowheads="1"/>
          </p:cNvPicPr>
          <p:nvPr/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" t="6061" r="1693"/>
          <a:stretch/>
        </p:blipFill>
        <p:spPr bwMode="auto">
          <a:xfrm>
            <a:off x="5004048" y="6395182"/>
            <a:ext cx="2055120" cy="46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2" descr="C:\Users\romludo\AppData\Local\Microsoft\Windows\Temporary Internet Files\Content.IE5\2W37L98U\jardin_de_flores[1].jpg"/>
          <p:cNvPicPr>
            <a:picLocks noChangeAspect="1" noChangeArrowheads="1"/>
          </p:cNvPicPr>
          <p:nvPr/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" t="6061" r="1693"/>
          <a:stretch/>
        </p:blipFill>
        <p:spPr bwMode="auto">
          <a:xfrm>
            <a:off x="2948928" y="6396435"/>
            <a:ext cx="2055120" cy="46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2" descr="C:\Users\romludo\AppData\Local\Microsoft\Windows\Temporary Internet Files\Content.IE5\2W37L98U\jardin_de_flores[1].jpg"/>
          <p:cNvPicPr>
            <a:picLocks noChangeAspect="1" noChangeArrowheads="1"/>
          </p:cNvPicPr>
          <p:nvPr/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" t="6061" r="1693"/>
          <a:stretch/>
        </p:blipFill>
        <p:spPr bwMode="auto">
          <a:xfrm>
            <a:off x="893808" y="6397309"/>
            <a:ext cx="2055120" cy="46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2" descr="C:\Users\romludo\AppData\Local\Microsoft\Windows\Temporary Internet Files\Content.IE5\2W37L98U\jardin_de_flores[1].jpg"/>
          <p:cNvPicPr>
            <a:picLocks noChangeAspect="1" noChangeArrowheads="1"/>
          </p:cNvPicPr>
          <p:nvPr/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20" t="6061" r="1693"/>
          <a:stretch/>
        </p:blipFill>
        <p:spPr bwMode="auto">
          <a:xfrm>
            <a:off x="0" y="6397309"/>
            <a:ext cx="893808" cy="46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107504" y="6592964"/>
            <a:ext cx="1577676" cy="18466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fr-FR" sz="600" dirty="0" smtClean="0">
                <a:solidFill>
                  <a:schemeClr val="bg1">
                    <a:lumMod val="85000"/>
                  </a:schemeClr>
                </a:solidFill>
                <a:hlinkClick r:id="rId2"/>
              </a:rPr>
              <a:t>http://www.lepetitcoindepartagederomy.fr/</a:t>
            </a:r>
            <a:endParaRPr lang="fr-FR" sz="6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43" y="3155610"/>
            <a:ext cx="2652713" cy="30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rganigramme : Alternative 1"/>
          <p:cNvSpPr/>
          <p:nvPr/>
        </p:nvSpPr>
        <p:spPr>
          <a:xfrm rot="890773">
            <a:off x="446904" y="3361738"/>
            <a:ext cx="956744" cy="355294"/>
          </a:xfrm>
          <a:prstGeom prst="flowChartAlternateProcess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Oscar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Organigramme : Alternative 23"/>
          <p:cNvSpPr/>
          <p:nvPr/>
        </p:nvSpPr>
        <p:spPr>
          <a:xfrm rot="20834004">
            <a:off x="350870" y="2003666"/>
            <a:ext cx="1085876" cy="3552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Gustave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Organigramme : Alternative 24"/>
          <p:cNvSpPr/>
          <p:nvPr/>
        </p:nvSpPr>
        <p:spPr>
          <a:xfrm rot="21073241">
            <a:off x="7288673" y="620688"/>
            <a:ext cx="1267210" cy="35529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Théophile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Organigramme : Alternative 25"/>
          <p:cNvSpPr/>
          <p:nvPr/>
        </p:nvSpPr>
        <p:spPr>
          <a:xfrm>
            <a:off x="4697414" y="2427526"/>
            <a:ext cx="956744" cy="355294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Gaya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Organigramme : Alternative 30"/>
          <p:cNvSpPr/>
          <p:nvPr/>
        </p:nvSpPr>
        <p:spPr>
          <a:xfrm>
            <a:off x="252273" y="5848350"/>
            <a:ext cx="956744" cy="3552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Axel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Organigramme : Alternative 31"/>
          <p:cNvSpPr/>
          <p:nvPr/>
        </p:nvSpPr>
        <p:spPr>
          <a:xfrm>
            <a:off x="4843820" y="4804033"/>
            <a:ext cx="956744" cy="3552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Jules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3" name="Organigramme : Alternative 32"/>
          <p:cNvSpPr/>
          <p:nvPr/>
        </p:nvSpPr>
        <p:spPr>
          <a:xfrm>
            <a:off x="2142912" y="3816102"/>
            <a:ext cx="956744" cy="3552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Louis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5" name="Organigramme : Alternative 34"/>
          <p:cNvSpPr/>
          <p:nvPr/>
        </p:nvSpPr>
        <p:spPr>
          <a:xfrm>
            <a:off x="565236" y="4222539"/>
            <a:ext cx="956744" cy="355294"/>
          </a:xfrm>
          <a:prstGeom prst="flowChartAlternateProcess">
            <a:avLst/>
          </a:prstGeom>
          <a:solidFill>
            <a:srgbClr val="7AA0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Antoine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Organigramme : Alternative 35"/>
          <p:cNvSpPr/>
          <p:nvPr/>
        </p:nvSpPr>
        <p:spPr>
          <a:xfrm rot="20318379">
            <a:off x="2448097" y="4819926"/>
            <a:ext cx="956744" cy="355294"/>
          </a:xfrm>
          <a:prstGeom prst="flowChartAlternateProcess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Alix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3101703" y="2828113"/>
            <a:ext cx="956744" cy="355294"/>
          </a:xfrm>
          <a:prstGeom prst="flowChartAlternateProcess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Blanche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Organigramme : Alternative 37"/>
          <p:cNvSpPr/>
          <p:nvPr/>
        </p:nvSpPr>
        <p:spPr>
          <a:xfrm rot="1149011">
            <a:off x="536015" y="4981679"/>
            <a:ext cx="956744" cy="35529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Paul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Organigramme : Alternative 38"/>
          <p:cNvSpPr/>
          <p:nvPr/>
        </p:nvSpPr>
        <p:spPr>
          <a:xfrm rot="20474367">
            <a:off x="7610264" y="2387811"/>
            <a:ext cx="956744" cy="355294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Charles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0" name="Organigramme : Alternative 39"/>
          <p:cNvSpPr/>
          <p:nvPr/>
        </p:nvSpPr>
        <p:spPr>
          <a:xfrm>
            <a:off x="7690966" y="3407783"/>
            <a:ext cx="956744" cy="355294"/>
          </a:xfrm>
          <a:prstGeom prst="flowChartAlternateProcess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Louise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1" name="Organigramme : Alternative 40"/>
          <p:cNvSpPr/>
          <p:nvPr/>
        </p:nvSpPr>
        <p:spPr>
          <a:xfrm>
            <a:off x="5933096" y="4044892"/>
            <a:ext cx="1270460" cy="355294"/>
          </a:xfrm>
          <a:prstGeom prst="flowChartAlternateProcess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Constance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2" name="Organigramme : Alternative 41"/>
          <p:cNvSpPr/>
          <p:nvPr/>
        </p:nvSpPr>
        <p:spPr>
          <a:xfrm rot="380004">
            <a:off x="1554767" y="348415"/>
            <a:ext cx="1267210" cy="355294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Philomène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3" name="Organigramme : Alternative 42"/>
          <p:cNvSpPr/>
          <p:nvPr/>
        </p:nvSpPr>
        <p:spPr>
          <a:xfrm>
            <a:off x="7765316" y="4417980"/>
            <a:ext cx="1176221" cy="355294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Baptiste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4" name="Organigramme : Alternative 43"/>
          <p:cNvSpPr/>
          <p:nvPr/>
        </p:nvSpPr>
        <p:spPr>
          <a:xfrm>
            <a:off x="3580075" y="4162678"/>
            <a:ext cx="1216969" cy="355294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Ségolène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5" name="Organigramme : Alternative 44"/>
          <p:cNvSpPr/>
          <p:nvPr/>
        </p:nvSpPr>
        <p:spPr>
          <a:xfrm>
            <a:off x="6031608" y="5949280"/>
            <a:ext cx="1198393" cy="355294"/>
          </a:xfrm>
          <a:prstGeom prst="flowChartAlternateProcess">
            <a:avLst/>
          </a:prstGeom>
          <a:solidFill>
            <a:srgbClr val="46A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Edouard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6" name="Organigramme : Alternative 45"/>
          <p:cNvSpPr/>
          <p:nvPr/>
        </p:nvSpPr>
        <p:spPr>
          <a:xfrm rot="932949">
            <a:off x="7867501" y="1641590"/>
            <a:ext cx="1176221" cy="3552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Théodore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7" name="Organigramme : Alternative 46"/>
          <p:cNvSpPr/>
          <p:nvPr/>
        </p:nvSpPr>
        <p:spPr>
          <a:xfrm>
            <a:off x="2034420" y="5771633"/>
            <a:ext cx="1169428" cy="355294"/>
          </a:xfrm>
          <a:prstGeom prst="flowChartAlternateProcess">
            <a:avLst/>
          </a:prstGeom>
          <a:solidFill>
            <a:srgbClr val="4A8D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Raphaël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8" name="Organigramme : Alternative 47"/>
          <p:cNvSpPr/>
          <p:nvPr/>
        </p:nvSpPr>
        <p:spPr>
          <a:xfrm>
            <a:off x="1879428" y="2249879"/>
            <a:ext cx="956744" cy="35529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Arthur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9" name="Organigramme : Alternative 48"/>
          <p:cNvSpPr/>
          <p:nvPr/>
        </p:nvSpPr>
        <p:spPr>
          <a:xfrm>
            <a:off x="4644854" y="3275177"/>
            <a:ext cx="1061864" cy="3552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Armand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0" name="Organigramme : Alternative 49"/>
          <p:cNvSpPr/>
          <p:nvPr/>
        </p:nvSpPr>
        <p:spPr>
          <a:xfrm>
            <a:off x="5842460" y="265394"/>
            <a:ext cx="1105804" cy="3552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Thibault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" name="Organigramme : Alternative 50"/>
          <p:cNvSpPr/>
          <p:nvPr/>
        </p:nvSpPr>
        <p:spPr>
          <a:xfrm>
            <a:off x="6409597" y="5116350"/>
            <a:ext cx="956744" cy="3552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Camille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2" name="Organigramme : Alternative 51"/>
          <p:cNvSpPr/>
          <p:nvPr/>
        </p:nvSpPr>
        <p:spPr>
          <a:xfrm>
            <a:off x="3523424" y="443041"/>
            <a:ext cx="956744" cy="35529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Agathe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3" name="Organigramme : Alternative 52"/>
          <p:cNvSpPr/>
          <p:nvPr/>
        </p:nvSpPr>
        <p:spPr>
          <a:xfrm>
            <a:off x="3308122" y="1451153"/>
            <a:ext cx="1336732" cy="355294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Prudence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4" name="Organigramme : Alternative 53"/>
          <p:cNvSpPr/>
          <p:nvPr/>
        </p:nvSpPr>
        <p:spPr>
          <a:xfrm>
            <a:off x="3988363" y="5413458"/>
            <a:ext cx="956744" cy="355294"/>
          </a:xfrm>
          <a:prstGeom prst="flowChartAlternateProcess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Emma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08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248</TotalTime>
  <Words>46</Words>
  <Application>Microsoft Office PowerPoint</Application>
  <PresentationFormat>Affichage à l'écran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ninidub</dc:creator>
  <cp:lastModifiedBy>NiniDub</cp:lastModifiedBy>
  <cp:revision>21</cp:revision>
  <cp:lastPrinted>2016-08-28T15:14:40Z</cp:lastPrinted>
  <dcterms:created xsi:type="dcterms:W3CDTF">2013-07-09T08:25:35Z</dcterms:created>
  <dcterms:modified xsi:type="dcterms:W3CDTF">2016-08-28T16:47:19Z</dcterms:modified>
</cp:coreProperties>
</file>