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CD59C-C428-475C-91E7-90DA4ECB6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13D750-D9D4-4227-AE8A-2AC1B2383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589FD8-F73F-4385-A043-9CF7AD78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336658-F8B0-41B5-82E9-60E8C4E0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684F3-6225-45D3-A210-6EC16AE3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49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A080F-85B8-4F62-ACD1-AF1A64F8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EC0E16-E392-49AB-B403-2B9A3236F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FF74C6-9A90-47AB-B2D4-914F5DAF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9E287-47EE-4230-BB17-1255D620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40845-8D13-4357-A251-B05FF2E3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5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383B0C-E961-4048-8266-406F27A1E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BBA598-EFC5-4EEB-B7C1-2B5B01D9E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F7042-491C-43B5-8B76-FA8FBB8E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A58608-5762-48DB-8C56-62310C51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9EA07-B1E1-4307-A32A-827A37C4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8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ECB41-1119-47F4-8253-DE1124B3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CC9EF-C70B-4E3E-BCA3-51D54CB5E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D42408-0161-459B-A654-DBA80D1F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AC97F5-ADBE-40E4-BD83-BE4F3EE6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C1762-811A-42EB-93B9-69666D09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2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6C2D7-A136-46C7-8206-9522B491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F5925A-0C05-4B37-B846-770841C51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6D92D-9017-45D4-BA37-D9D88467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9D077-C4FA-486E-B4E3-5D8A3AED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2859A-749C-49AD-8F3E-06A04297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F9405-D72E-457F-8381-83703E2A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DE9177-FA3B-4273-9F1E-CC9C9EFE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E8EB3F-18E2-49D2-B863-BBB7982C2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A5F0E7-BEC1-45D4-BE68-FF4DB602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12E64E-C8FE-4E3B-969C-2B5EBEE3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DD1A6E-97DD-4E43-AB4B-D4C6479E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71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5EFB4-F130-48F5-AEA9-3CBA916C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5F0AE4-F38B-4FEB-B404-D4942D894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DD1081-70FE-4898-BC28-34C7F442B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0F1B04-9C0F-4C3D-884D-36475716E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5BDD8A-0581-4CDC-9217-965A96E13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F37A48-F30A-4790-8756-578EE22D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C7F680-2654-4F0D-9E0A-B23B1DEA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2251EB-4CA6-4950-A90D-D8BB56D7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0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4021C-ABC4-48C7-81A9-61A1AB8D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1FE6B9-5606-4348-9D46-C52F32F0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8BAF5-0A65-4574-8EE6-5ED865CF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7D5D66-30FD-4758-8B40-3CF26E82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47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3ED119-C51C-4FC1-8BDC-36746132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D64075-6450-4A0C-A965-2FCBCD4F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E8E34-E104-4D80-9CA0-0E2B6C2B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3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A96DD-C00F-48E2-BF3B-99A47C18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64E36-5E7D-48A6-8687-2E679881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82C75C-2071-4312-B7E8-A4CC3A63B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E614F3-90DA-461A-BAD7-3FB2880F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739792-718C-47C4-8E8A-0FA67D7D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77FC3E-9531-40CA-8BC2-22312E37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09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74DC7-FD3C-42FA-A207-F11D0BEA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E7918F-0FC0-4DCA-895E-F0C1EA078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D4B068-6B21-4490-8E34-0C1A2C609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4063AA-4A53-4218-B980-7CDA67B8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F0B013-0F2F-43BB-8437-4762BC68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515D9E-2B4A-49E4-93B8-587E5884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13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362752-FC62-45E5-B506-2BE3FE55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F1EE2E-49B9-4242-892C-950F8564F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033E71-86C8-43CA-8BB6-42168E0FC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592C-ED8D-4E7A-86C3-3B751806403C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C798B-1E9D-47E9-BD08-ABE545139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5A3645-AB9E-4147-84FC-491A0B101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1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38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3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45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27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beau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890393" y="4388097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rose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144796" y="1404471"/>
            <a:ext cx="151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méchants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322209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petits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322208" y="2086117"/>
            <a:ext cx="123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miaule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291584" y="5745491"/>
            <a:ext cx="106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grosse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376969" y="2828322"/>
            <a:ext cx="106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blanc</a:t>
            </a:r>
          </a:p>
        </p:txBody>
      </p:sp>
      <p:pic>
        <p:nvPicPr>
          <p:cNvPr id="57" name="Graphique 56">
            <a:extLst>
              <a:ext uri="{FF2B5EF4-FFF2-40B4-BE49-F238E27FC236}">
                <a16:creationId xmlns:a16="http://schemas.microsoft.com/office/drawing/2014/main" id="{659176CE-9DE3-47E3-B18B-B10C9D1D0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8966" y="1804037"/>
            <a:ext cx="1391001" cy="1391001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1172485" y="2242914"/>
            <a:ext cx="189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oiseau    ? 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344850" y="285956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887943" y="2716375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Graphique 62">
            <a:extLst>
              <a:ext uri="{FF2B5EF4-FFF2-40B4-BE49-F238E27FC236}">
                <a16:creationId xmlns:a16="http://schemas.microsoft.com/office/drawing/2014/main" id="{EBC947F1-469B-4FB2-A53D-30A24D86B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7684" y="1792631"/>
            <a:ext cx="1369794" cy="1369794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608384" y="2296120"/>
            <a:ext cx="200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Ton     ?     chat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811014" y="287100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8038605" y="2716375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Graphique 67">
            <a:extLst>
              <a:ext uri="{FF2B5EF4-FFF2-40B4-BE49-F238E27FC236}">
                <a16:creationId xmlns:a16="http://schemas.microsoft.com/office/drawing/2014/main" id="{911D35D8-DC49-4DBD-9414-CEC7229F3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7459" y="4941341"/>
            <a:ext cx="1247680" cy="1247680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993818" y="5247123"/>
            <a:ext cx="281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crevette    ?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284538" y="585744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1881297" y="5712622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Graphique 72">
            <a:extLst>
              <a:ext uri="{FF2B5EF4-FFF2-40B4-BE49-F238E27FC236}">
                <a16:creationId xmlns:a16="http://schemas.microsoft.com/office/drawing/2014/main" id="{63049EA6-1086-42DB-9FE6-4DA380BA2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7390" y="4801167"/>
            <a:ext cx="1257939" cy="1257939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588194" y="5247123"/>
            <a:ext cx="233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      ?    canard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770669" y="5872686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8082389" y="5694133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87C472A-8371-44EA-AC68-CF057380040C}"/>
              </a:ext>
            </a:extLst>
          </p:cNvPr>
          <p:cNvSpPr txBox="1"/>
          <p:nvPr/>
        </p:nvSpPr>
        <p:spPr>
          <a:xfrm>
            <a:off x="4813856" y="701880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petits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BCA43CE-DDF0-419C-8FA8-10C974318E84}"/>
              </a:ext>
            </a:extLst>
          </p:cNvPr>
          <p:cNvSpPr txBox="1"/>
          <p:nvPr/>
        </p:nvSpPr>
        <p:spPr>
          <a:xfrm>
            <a:off x="4764661" y="3612509"/>
            <a:ext cx="125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bonnes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3473420-606F-46F9-933B-35F75F9636B1}"/>
              </a:ext>
            </a:extLst>
          </p:cNvPr>
          <p:cNvSpPr txBox="1"/>
          <p:nvPr/>
        </p:nvSpPr>
        <p:spPr>
          <a:xfrm>
            <a:off x="10015328" y="3656549"/>
            <a:ext cx="161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 jaune</a:t>
            </a:r>
          </a:p>
        </p:txBody>
      </p:sp>
      <p:sp>
        <p:nvSpPr>
          <p:cNvPr id="62" name="Triangle isocèle 61">
            <a:extLst>
              <a:ext uri="{FF2B5EF4-FFF2-40B4-BE49-F238E27FC236}">
                <a16:creationId xmlns:a16="http://schemas.microsoft.com/office/drawing/2014/main" id="{9B1AAA96-89F8-459E-9DA0-2CD3D4528E41}"/>
              </a:ext>
            </a:extLst>
          </p:cNvPr>
          <p:cNvSpPr/>
          <p:nvPr/>
        </p:nvSpPr>
        <p:spPr>
          <a:xfrm>
            <a:off x="2638884" y="2771130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E260CC2-3810-488F-8D24-F0FF2445BCBB}"/>
              </a:ext>
            </a:extLst>
          </p:cNvPr>
          <p:cNvSpPr txBox="1"/>
          <p:nvPr/>
        </p:nvSpPr>
        <p:spPr>
          <a:xfrm>
            <a:off x="4817174" y="1383224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verte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C41D528-BB7B-407E-A8F7-A88AE6622645}"/>
              </a:ext>
            </a:extLst>
          </p:cNvPr>
          <p:cNvSpPr txBox="1"/>
          <p:nvPr/>
        </p:nvSpPr>
        <p:spPr>
          <a:xfrm>
            <a:off x="4813856" y="2055266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rouge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62C6F8B-3A80-4F0C-B3B1-936E0EC6EB50}"/>
              </a:ext>
            </a:extLst>
          </p:cNvPr>
          <p:cNvSpPr txBox="1"/>
          <p:nvPr/>
        </p:nvSpPr>
        <p:spPr>
          <a:xfrm>
            <a:off x="4859358" y="2843168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gros</a:t>
            </a:r>
          </a:p>
        </p:txBody>
      </p:sp>
      <p:sp>
        <p:nvSpPr>
          <p:cNvPr id="81" name="Triangle isocèle 80">
            <a:extLst>
              <a:ext uri="{FF2B5EF4-FFF2-40B4-BE49-F238E27FC236}">
                <a16:creationId xmlns:a16="http://schemas.microsoft.com/office/drawing/2014/main" id="{31C793B3-FC5A-4572-BF56-0903B89E80BA}"/>
              </a:ext>
            </a:extLst>
          </p:cNvPr>
          <p:cNvSpPr/>
          <p:nvPr/>
        </p:nvSpPr>
        <p:spPr>
          <a:xfrm>
            <a:off x="6588194" y="762182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riangle isocèle 81">
            <a:extLst>
              <a:ext uri="{FF2B5EF4-FFF2-40B4-BE49-F238E27FC236}">
                <a16:creationId xmlns:a16="http://schemas.microsoft.com/office/drawing/2014/main" id="{631F0CC2-6BDC-4367-BCC0-5DB2153F011C}"/>
              </a:ext>
            </a:extLst>
          </p:cNvPr>
          <p:cNvSpPr/>
          <p:nvPr/>
        </p:nvSpPr>
        <p:spPr>
          <a:xfrm>
            <a:off x="6640138" y="3638005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riangle isocèle 82">
            <a:extLst>
              <a:ext uri="{FF2B5EF4-FFF2-40B4-BE49-F238E27FC236}">
                <a16:creationId xmlns:a16="http://schemas.microsoft.com/office/drawing/2014/main" id="{4125E3CA-FF22-4055-B4D1-33A9D77903C5}"/>
              </a:ext>
            </a:extLst>
          </p:cNvPr>
          <p:cNvSpPr/>
          <p:nvPr/>
        </p:nvSpPr>
        <p:spPr>
          <a:xfrm>
            <a:off x="1013633" y="3656549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560B2B2-DDC0-466B-8F17-AAE144030D16}"/>
              </a:ext>
            </a:extLst>
          </p:cNvPr>
          <p:cNvSpPr/>
          <p:nvPr/>
        </p:nvSpPr>
        <p:spPr>
          <a:xfrm>
            <a:off x="2638884" y="2296120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Triangle isocèle 83">
            <a:extLst>
              <a:ext uri="{FF2B5EF4-FFF2-40B4-BE49-F238E27FC236}">
                <a16:creationId xmlns:a16="http://schemas.microsoft.com/office/drawing/2014/main" id="{96B5DFC8-8DA1-4936-AB09-CA28863BC887}"/>
              </a:ext>
            </a:extLst>
          </p:cNvPr>
          <p:cNvSpPr/>
          <p:nvPr/>
        </p:nvSpPr>
        <p:spPr>
          <a:xfrm>
            <a:off x="7375961" y="2750092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675D16D6-32BC-482C-A30F-E8AE3332B3CB}"/>
              </a:ext>
            </a:extLst>
          </p:cNvPr>
          <p:cNvSpPr/>
          <p:nvPr/>
        </p:nvSpPr>
        <p:spPr>
          <a:xfrm>
            <a:off x="7323374" y="5283632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D0ACE37-9644-44E8-9CE6-B697254BFF01}"/>
              </a:ext>
            </a:extLst>
          </p:cNvPr>
          <p:cNvSpPr/>
          <p:nvPr/>
        </p:nvSpPr>
        <p:spPr>
          <a:xfrm>
            <a:off x="7385862" y="2337895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DD43020E-18A8-4E4E-92A4-59B596F4C436}"/>
              </a:ext>
            </a:extLst>
          </p:cNvPr>
          <p:cNvSpPr/>
          <p:nvPr/>
        </p:nvSpPr>
        <p:spPr>
          <a:xfrm>
            <a:off x="2833121" y="5286312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5F39804-DC63-4434-9186-BF4BFCA694A0}"/>
              </a:ext>
            </a:extLst>
          </p:cNvPr>
          <p:cNvSpPr txBox="1"/>
          <p:nvPr/>
        </p:nvSpPr>
        <p:spPr>
          <a:xfrm>
            <a:off x="10303565" y="680792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petit</a:t>
            </a:r>
          </a:p>
        </p:txBody>
      </p:sp>
      <p:sp>
        <p:nvSpPr>
          <p:cNvPr id="89" name="Triangle isocèle 88">
            <a:extLst>
              <a:ext uri="{FF2B5EF4-FFF2-40B4-BE49-F238E27FC236}">
                <a16:creationId xmlns:a16="http://schemas.microsoft.com/office/drawing/2014/main" id="{BFDBDC3B-5B34-4976-AC54-03667AB577B8}"/>
              </a:ext>
            </a:extLst>
          </p:cNvPr>
          <p:cNvSpPr/>
          <p:nvPr/>
        </p:nvSpPr>
        <p:spPr>
          <a:xfrm>
            <a:off x="2830723" y="5759352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Triangle isocèle 89">
            <a:extLst>
              <a:ext uri="{FF2B5EF4-FFF2-40B4-BE49-F238E27FC236}">
                <a16:creationId xmlns:a16="http://schemas.microsoft.com/office/drawing/2014/main" id="{EA86F8A1-ED6B-4730-8758-11E32FD328F0}"/>
              </a:ext>
            </a:extLst>
          </p:cNvPr>
          <p:cNvSpPr/>
          <p:nvPr/>
        </p:nvSpPr>
        <p:spPr>
          <a:xfrm>
            <a:off x="7316747" y="5749842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20D44C6-3985-46B8-A62C-3552DE0DD29D}"/>
              </a:ext>
            </a:extLst>
          </p:cNvPr>
          <p:cNvSpPr txBox="1"/>
          <p:nvPr/>
        </p:nvSpPr>
        <p:spPr>
          <a:xfrm>
            <a:off x="4861466" y="5092193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nage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C0FAD404-A2B5-4351-A9B6-9FE29F707E6B}"/>
              </a:ext>
            </a:extLst>
          </p:cNvPr>
          <p:cNvSpPr txBox="1"/>
          <p:nvPr/>
        </p:nvSpPr>
        <p:spPr>
          <a:xfrm>
            <a:off x="4925480" y="5733909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gris</a:t>
            </a:r>
          </a:p>
        </p:txBody>
      </p:sp>
    </p:spTree>
    <p:extLst>
      <p:ext uri="{BB962C8B-B14F-4D97-AF65-F5344CB8AC3E}">
        <p14:creationId xmlns:p14="http://schemas.microsoft.com/office/powerpoint/2010/main" val="34705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38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3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45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27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rondes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945361" y="4390183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noir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368288" y="1415562"/>
            <a:ext cx="110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verte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322209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cassées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376969" y="2085943"/>
            <a:ext cx="123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jolie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420519" y="5759724"/>
            <a:ext cx="106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bleu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401765" y="2789705"/>
            <a:ext cx="106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gros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972437" y="2228606"/>
            <a:ext cx="210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feuilles  ? 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159005" y="2910653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701123" y="2729566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434009" y="2282148"/>
            <a:ext cx="248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      ?     tortue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638118" y="2896798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987353" y="2751223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1094193" y="5233715"/>
            <a:ext cx="16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café    ?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284538" y="585744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1721002" y="5710022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357027" y="5260154"/>
            <a:ext cx="233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Tes    ?    lunettes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586385" y="5899449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837019" y="5720293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87C472A-8371-44EA-AC68-CF057380040C}"/>
              </a:ext>
            </a:extLst>
          </p:cNvPr>
          <p:cNvSpPr txBox="1"/>
          <p:nvPr/>
        </p:nvSpPr>
        <p:spPr>
          <a:xfrm>
            <a:off x="4645331" y="636297"/>
            <a:ext cx="133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tombent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BCA43CE-DDF0-419C-8FA8-10C974318E84}"/>
              </a:ext>
            </a:extLst>
          </p:cNvPr>
          <p:cNvSpPr txBox="1"/>
          <p:nvPr/>
        </p:nvSpPr>
        <p:spPr>
          <a:xfrm>
            <a:off x="4804154" y="3598697"/>
            <a:ext cx="125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chaude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3473420-606F-46F9-933B-35F75F9636B1}"/>
              </a:ext>
            </a:extLst>
          </p:cNvPr>
          <p:cNvSpPr txBox="1"/>
          <p:nvPr/>
        </p:nvSpPr>
        <p:spPr>
          <a:xfrm>
            <a:off x="10015328" y="3656549"/>
            <a:ext cx="161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 belles</a:t>
            </a:r>
          </a:p>
        </p:txBody>
      </p:sp>
      <p:sp>
        <p:nvSpPr>
          <p:cNvPr id="62" name="Triangle isocèle 61">
            <a:extLst>
              <a:ext uri="{FF2B5EF4-FFF2-40B4-BE49-F238E27FC236}">
                <a16:creationId xmlns:a16="http://schemas.microsoft.com/office/drawing/2014/main" id="{9B1AAA96-89F8-459E-9DA0-2CD3D4528E41}"/>
              </a:ext>
            </a:extLst>
          </p:cNvPr>
          <p:cNvSpPr/>
          <p:nvPr/>
        </p:nvSpPr>
        <p:spPr>
          <a:xfrm>
            <a:off x="2453120" y="2768886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E260CC2-3810-488F-8D24-F0FF2445BCBB}"/>
              </a:ext>
            </a:extLst>
          </p:cNvPr>
          <p:cNvSpPr txBox="1"/>
          <p:nvPr/>
        </p:nvSpPr>
        <p:spPr>
          <a:xfrm>
            <a:off x="4870165" y="1369672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vert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C41D528-BB7B-407E-A8F7-A88AE6622645}"/>
              </a:ext>
            </a:extLst>
          </p:cNvPr>
          <p:cNvSpPr txBox="1"/>
          <p:nvPr/>
        </p:nvSpPr>
        <p:spPr>
          <a:xfrm>
            <a:off x="4813856" y="2055266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rouge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62C6F8B-3A80-4F0C-B3B1-936E0EC6EB50}"/>
              </a:ext>
            </a:extLst>
          </p:cNvPr>
          <p:cNvSpPr txBox="1"/>
          <p:nvPr/>
        </p:nvSpPr>
        <p:spPr>
          <a:xfrm>
            <a:off x="4739466" y="2840994"/>
            <a:ext cx="131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mortes</a:t>
            </a:r>
          </a:p>
        </p:txBody>
      </p:sp>
      <p:sp>
        <p:nvSpPr>
          <p:cNvPr id="81" name="Triangle isocèle 80">
            <a:extLst>
              <a:ext uri="{FF2B5EF4-FFF2-40B4-BE49-F238E27FC236}">
                <a16:creationId xmlns:a16="http://schemas.microsoft.com/office/drawing/2014/main" id="{31C793B3-FC5A-4572-BF56-0903B89E80BA}"/>
              </a:ext>
            </a:extLst>
          </p:cNvPr>
          <p:cNvSpPr/>
          <p:nvPr/>
        </p:nvSpPr>
        <p:spPr>
          <a:xfrm>
            <a:off x="6588194" y="762182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riangle isocèle 81">
            <a:extLst>
              <a:ext uri="{FF2B5EF4-FFF2-40B4-BE49-F238E27FC236}">
                <a16:creationId xmlns:a16="http://schemas.microsoft.com/office/drawing/2014/main" id="{631F0CC2-6BDC-4367-BCC0-5DB2153F011C}"/>
              </a:ext>
            </a:extLst>
          </p:cNvPr>
          <p:cNvSpPr/>
          <p:nvPr/>
        </p:nvSpPr>
        <p:spPr>
          <a:xfrm>
            <a:off x="6640138" y="3638005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riangle isocèle 82">
            <a:extLst>
              <a:ext uri="{FF2B5EF4-FFF2-40B4-BE49-F238E27FC236}">
                <a16:creationId xmlns:a16="http://schemas.microsoft.com/office/drawing/2014/main" id="{4125E3CA-FF22-4055-B4D1-33A9D77903C5}"/>
              </a:ext>
            </a:extLst>
          </p:cNvPr>
          <p:cNvSpPr/>
          <p:nvPr/>
        </p:nvSpPr>
        <p:spPr>
          <a:xfrm>
            <a:off x="1013633" y="3656549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560B2B2-DDC0-466B-8F17-AAE144030D16}"/>
              </a:ext>
            </a:extLst>
          </p:cNvPr>
          <p:cNvSpPr/>
          <p:nvPr/>
        </p:nvSpPr>
        <p:spPr>
          <a:xfrm>
            <a:off x="2451867" y="2272005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Triangle isocèle 83">
            <a:extLst>
              <a:ext uri="{FF2B5EF4-FFF2-40B4-BE49-F238E27FC236}">
                <a16:creationId xmlns:a16="http://schemas.microsoft.com/office/drawing/2014/main" id="{96B5DFC8-8DA1-4936-AB09-CA28863BC887}"/>
              </a:ext>
            </a:extLst>
          </p:cNvPr>
          <p:cNvSpPr/>
          <p:nvPr/>
        </p:nvSpPr>
        <p:spPr>
          <a:xfrm>
            <a:off x="7229588" y="2790960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675D16D6-32BC-482C-A30F-E8AE3332B3CB}"/>
              </a:ext>
            </a:extLst>
          </p:cNvPr>
          <p:cNvSpPr/>
          <p:nvPr/>
        </p:nvSpPr>
        <p:spPr>
          <a:xfrm>
            <a:off x="7018301" y="5270654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D0ACE37-9644-44E8-9CE6-B697254BFF01}"/>
              </a:ext>
            </a:extLst>
          </p:cNvPr>
          <p:cNvSpPr/>
          <p:nvPr/>
        </p:nvSpPr>
        <p:spPr>
          <a:xfrm>
            <a:off x="7213806" y="2335813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DD43020E-18A8-4E4E-92A4-59B596F4C436}"/>
              </a:ext>
            </a:extLst>
          </p:cNvPr>
          <p:cNvSpPr/>
          <p:nvPr/>
        </p:nvSpPr>
        <p:spPr>
          <a:xfrm>
            <a:off x="2261534" y="5253855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5F39804-DC63-4434-9186-BF4BFCA694A0}"/>
              </a:ext>
            </a:extLst>
          </p:cNvPr>
          <p:cNvSpPr txBox="1"/>
          <p:nvPr/>
        </p:nvSpPr>
        <p:spPr>
          <a:xfrm>
            <a:off x="10322208" y="692550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petit</a:t>
            </a:r>
          </a:p>
        </p:txBody>
      </p:sp>
      <p:sp>
        <p:nvSpPr>
          <p:cNvPr id="89" name="Triangle isocèle 88">
            <a:extLst>
              <a:ext uri="{FF2B5EF4-FFF2-40B4-BE49-F238E27FC236}">
                <a16:creationId xmlns:a16="http://schemas.microsoft.com/office/drawing/2014/main" id="{BFDBDC3B-5B34-4976-AC54-03667AB577B8}"/>
              </a:ext>
            </a:extLst>
          </p:cNvPr>
          <p:cNvSpPr/>
          <p:nvPr/>
        </p:nvSpPr>
        <p:spPr>
          <a:xfrm>
            <a:off x="2275674" y="5743769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Triangle isocèle 89">
            <a:extLst>
              <a:ext uri="{FF2B5EF4-FFF2-40B4-BE49-F238E27FC236}">
                <a16:creationId xmlns:a16="http://schemas.microsoft.com/office/drawing/2014/main" id="{EA86F8A1-ED6B-4730-8758-11E32FD328F0}"/>
              </a:ext>
            </a:extLst>
          </p:cNvPr>
          <p:cNvSpPr/>
          <p:nvPr/>
        </p:nvSpPr>
        <p:spPr>
          <a:xfrm>
            <a:off x="7038466" y="5769533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20D44C6-3985-46B8-A62C-3552DE0DD29D}"/>
              </a:ext>
            </a:extLst>
          </p:cNvPr>
          <p:cNvSpPr txBox="1"/>
          <p:nvPr/>
        </p:nvSpPr>
        <p:spPr>
          <a:xfrm>
            <a:off x="4954190" y="5052799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bon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C0FAD404-A2B5-4351-A9B6-9FE29F707E6B}"/>
              </a:ext>
            </a:extLst>
          </p:cNvPr>
          <p:cNvSpPr txBox="1"/>
          <p:nvPr/>
        </p:nvSpPr>
        <p:spPr>
          <a:xfrm>
            <a:off x="4793461" y="5733109"/>
            <a:ext cx="113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sucrés</a:t>
            </a:r>
          </a:p>
        </p:txBody>
      </p:sp>
      <p:pic>
        <p:nvPicPr>
          <p:cNvPr id="93" name="Graphique 92">
            <a:extLst>
              <a:ext uri="{FF2B5EF4-FFF2-40B4-BE49-F238E27FC236}">
                <a16:creationId xmlns:a16="http://schemas.microsoft.com/office/drawing/2014/main" id="{6716FD01-95EA-46E5-863A-C8EE9BA1A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8186" y="1986451"/>
            <a:ext cx="1383524" cy="1383524"/>
          </a:xfrm>
          <a:prstGeom prst="rect">
            <a:avLst/>
          </a:prstGeom>
        </p:spPr>
      </p:pic>
      <p:pic>
        <p:nvPicPr>
          <p:cNvPr id="94" name="Graphique 93">
            <a:extLst>
              <a:ext uri="{FF2B5EF4-FFF2-40B4-BE49-F238E27FC236}">
                <a16:creationId xmlns:a16="http://schemas.microsoft.com/office/drawing/2014/main" id="{1CA7137D-43D5-45D0-80BC-73AC5F41D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4214" y="1877227"/>
            <a:ext cx="1442218" cy="1442218"/>
          </a:xfrm>
          <a:prstGeom prst="rect">
            <a:avLst/>
          </a:prstGeom>
        </p:spPr>
      </p:pic>
      <p:pic>
        <p:nvPicPr>
          <p:cNvPr id="95" name="Graphique 94">
            <a:extLst>
              <a:ext uri="{FF2B5EF4-FFF2-40B4-BE49-F238E27FC236}">
                <a16:creationId xmlns:a16="http://schemas.microsoft.com/office/drawing/2014/main" id="{D8EF5D7E-3463-451F-A7E8-F1FE8C00A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4727" y="4742704"/>
            <a:ext cx="1459391" cy="1459391"/>
          </a:xfrm>
          <a:prstGeom prst="rect">
            <a:avLst/>
          </a:prstGeom>
        </p:spPr>
      </p:pic>
      <p:pic>
        <p:nvPicPr>
          <p:cNvPr id="96" name="Graphique 95">
            <a:extLst>
              <a:ext uri="{FF2B5EF4-FFF2-40B4-BE49-F238E27FC236}">
                <a16:creationId xmlns:a16="http://schemas.microsoft.com/office/drawing/2014/main" id="{91346B0E-20E4-42EE-8760-68F6CD059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7205" y="5052799"/>
            <a:ext cx="1334989" cy="13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5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38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3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45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27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sympa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810538" y="4337816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grande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470751" y="1415811"/>
            <a:ext cx="110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lus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322209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copain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376969" y="2085943"/>
            <a:ext cx="123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jolie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342309" y="5733109"/>
            <a:ext cx="106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grande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401765" y="2789705"/>
            <a:ext cx="106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vieux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972437" y="2228606"/>
            <a:ext cx="210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   ?   hôpital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159005" y="2910653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2222573" y="2756311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434009" y="2282148"/>
            <a:ext cx="248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   ?     livres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638118" y="2896798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800732" y="2741020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927652" y="5233715"/>
            <a:ext cx="18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forêt    ?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284538" y="585744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1721002" y="5710022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357027" y="5260154"/>
            <a:ext cx="233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   ?    amis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586385" y="5899449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677014" y="5733109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87C472A-8371-44EA-AC68-CF057380040C}"/>
              </a:ext>
            </a:extLst>
          </p:cNvPr>
          <p:cNvSpPr txBox="1"/>
          <p:nvPr/>
        </p:nvSpPr>
        <p:spPr>
          <a:xfrm>
            <a:off x="4791056" y="662896"/>
            <a:ext cx="133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grande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BCA43CE-DDF0-419C-8FA8-10C974318E84}"/>
              </a:ext>
            </a:extLst>
          </p:cNvPr>
          <p:cNvSpPr txBox="1"/>
          <p:nvPr/>
        </p:nvSpPr>
        <p:spPr>
          <a:xfrm>
            <a:off x="4924290" y="3584703"/>
            <a:ext cx="94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vert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3473420-606F-46F9-933B-35F75F9636B1}"/>
              </a:ext>
            </a:extLst>
          </p:cNvPr>
          <p:cNvSpPr txBox="1"/>
          <p:nvPr/>
        </p:nvSpPr>
        <p:spPr>
          <a:xfrm>
            <a:off x="10015328" y="3656549"/>
            <a:ext cx="161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   bons</a:t>
            </a:r>
          </a:p>
        </p:txBody>
      </p:sp>
      <p:sp>
        <p:nvSpPr>
          <p:cNvPr id="62" name="Triangle isocèle 61">
            <a:extLst>
              <a:ext uri="{FF2B5EF4-FFF2-40B4-BE49-F238E27FC236}">
                <a16:creationId xmlns:a16="http://schemas.microsoft.com/office/drawing/2014/main" id="{9B1AAA96-89F8-459E-9DA0-2CD3D4528E41}"/>
              </a:ext>
            </a:extLst>
          </p:cNvPr>
          <p:cNvSpPr/>
          <p:nvPr/>
        </p:nvSpPr>
        <p:spPr>
          <a:xfrm>
            <a:off x="1566751" y="2802425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E260CC2-3810-488F-8D24-F0FF2445BCBB}"/>
              </a:ext>
            </a:extLst>
          </p:cNvPr>
          <p:cNvSpPr txBox="1"/>
          <p:nvPr/>
        </p:nvSpPr>
        <p:spPr>
          <a:xfrm>
            <a:off x="4963421" y="1368551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bel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C41D528-BB7B-407E-A8F7-A88AE6622645}"/>
              </a:ext>
            </a:extLst>
          </p:cNvPr>
          <p:cNvSpPr txBox="1"/>
          <p:nvPr/>
        </p:nvSpPr>
        <p:spPr>
          <a:xfrm>
            <a:off x="4653300" y="2099380"/>
            <a:ext cx="150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militaires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62C6F8B-3A80-4F0C-B3B1-936E0EC6EB50}"/>
              </a:ext>
            </a:extLst>
          </p:cNvPr>
          <p:cNvSpPr txBox="1"/>
          <p:nvPr/>
        </p:nvSpPr>
        <p:spPr>
          <a:xfrm>
            <a:off x="4739466" y="2840994"/>
            <a:ext cx="131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malade</a:t>
            </a:r>
          </a:p>
        </p:txBody>
      </p:sp>
      <p:sp>
        <p:nvSpPr>
          <p:cNvPr id="81" name="Triangle isocèle 80">
            <a:extLst>
              <a:ext uri="{FF2B5EF4-FFF2-40B4-BE49-F238E27FC236}">
                <a16:creationId xmlns:a16="http://schemas.microsoft.com/office/drawing/2014/main" id="{31C793B3-FC5A-4572-BF56-0903B89E80BA}"/>
              </a:ext>
            </a:extLst>
          </p:cNvPr>
          <p:cNvSpPr/>
          <p:nvPr/>
        </p:nvSpPr>
        <p:spPr>
          <a:xfrm>
            <a:off x="6588194" y="762182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riangle isocèle 81">
            <a:extLst>
              <a:ext uri="{FF2B5EF4-FFF2-40B4-BE49-F238E27FC236}">
                <a16:creationId xmlns:a16="http://schemas.microsoft.com/office/drawing/2014/main" id="{631F0CC2-6BDC-4367-BCC0-5DB2153F011C}"/>
              </a:ext>
            </a:extLst>
          </p:cNvPr>
          <p:cNvSpPr/>
          <p:nvPr/>
        </p:nvSpPr>
        <p:spPr>
          <a:xfrm>
            <a:off x="6640138" y="3638005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riangle isocèle 82">
            <a:extLst>
              <a:ext uri="{FF2B5EF4-FFF2-40B4-BE49-F238E27FC236}">
                <a16:creationId xmlns:a16="http://schemas.microsoft.com/office/drawing/2014/main" id="{4125E3CA-FF22-4055-B4D1-33A9D77903C5}"/>
              </a:ext>
            </a:extLst>
          </p:cNvPr>
          <p:cNvSpPr/>
          <p:nvPr/>
        </p:nvSpPr>
        <p:spPr>
          <a:xfrm>
            <a:off x="1013633" y="3656549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560B2B2-DDC0-466B-8F17-AAE144030D16}"/>
              </a:ext>
            </a:extLst>
          </p:cNvPr>
          <p:cNvSpPr/>
          <p:nvPr/>
        </p:nvSpPr>
        <p:spPr>
          <a:xfrm>
            <a:off x="1571070" y="2273279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Triangle isocèle 83">
            <a:extLst>
              <a:ext uri="{FF2B5EF4-FFF2-40B4-BE49-F238E27FC236}">
                <a16:creationId xmlns:a16="http://schemas.microsoft.com/office/drawing/2014/main" id="{96B5DFC8-8DA1-4936-AB09-CA28863BC887}"/>
              </a:ext>
            </a:extLst>
          </p:cNvPr>
          <p:cNvSpPr/>
          <p:nvPr/>
        </p:nvSpPr>
        <p:spPr>
          <a:xfrm>
            <a:off x="7102173" y="2777105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675D16D6-32BC-482C-A30F-E8AE3332B3CB}"/>
              </a:ext>
            </a:extLst>
          </p:cNvPr>
          <p:cNvSpPr/>
          <p:nvPr/>
        </p:nvSpPr>
        <p:spPr>
          <a:xfrm>
            <a:off x="7018301" y="5270654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D0ACE37-9644-44E8-9CE6-B697254BFF01}"/>
              </a:ext>
            </a:extLst>
          </p:cNvPr>
          <p:cNvSpPr/>
          <p:nvPr/>
        </p:nvSpPr>
        <p:spPr>
          <a:xfrm>
            <a:off x="7064789" y="2336898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DD43020E-18A8-4E4E-92A4-59B596F4C436}"/>
              </a:ext>
            </a:extLst>
          </p:cNvPr>
          <p:cNvSpPr/>
          <p:nvPr/>
        </p:nvSpPr>
        <p:spPr>
          <a:xfrm>
            <a:off x="2372614" y="5264414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5F39804-DC63-4434-9186-BF4BFCA694A0}"/>
              </a:ext>
            </a:extLst>
          </p:cNvPr>
          <p:cNvSpPr txBox="1"/>
          <p:nvPr/>
        </p:nvSpPr>
        <p:spPr>
          <a:xfrm>
            <a:off x="10322208" y="692550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petit</a:t>
            </a:r>
          </a:p>
        </p:txBody>
      </p:sp>
      <p:sp>
        <p:nvSpPr>
          <p:cNvPr id="89" name="Triangle isocèle 88">
            <a:extLst>
              <a:ext uri="{FF2B5EF4-FFF2-40B4-BE49-F238E27FC236}">
                <a16:creationId xmlns:a16="http://schemas.microsoft.com/office/drawing/2014/main" id="{BFDBDC3B-5B34-4976-AC54-03667AB577B8}"/>
              </a:ext>
            </a:extLst>
          </p:cNvPr>
          <p:cNvSpPr/>
          <p:nvPr/>
        </p:nvSpPr>
        <p:spPr>
          <a:xfrm>
            <a:off x="2367961" y="5740814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Triangle isocèle 89">
            <a:extLst>
              <a:ext uri="{FF2B5EF4-FFF2-40B4-BE49-F238E27FC236}">
                <a16:creationId xmlns:a16="http://schemas.microsoft.com/office/drawing/2014/main" id="{EA86F8A1-ED6B-4730-8758-11E32FD328F0}"/>
              </a:ext>
            </a:extLst>
          </p:cNvPr>
          <p:cNvSpPr/>
          <p:nvPr/>
        </p:nvSpPr>
        <p:spPr>
          <a:xfrm>
            <a:off x="7038466" y="5769533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20D44C6-3985-46B8-A62C-3552DE0DD29D}"/>
              </a:ext>
            </a:extLst>
          </p:cNvPr>
          <p:cNvSpPr txBox="1"/>
          <p:nvPr/>
        </p:nvSpPr>
        <p:spPr>
          <a:xfrm>
            <a:off x="4662359" y="5052563"/>
            <a:ext cx="151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profonde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C0FAD404-A2B5-4351-A9B6-9FE29F707E6B}"/>
              </a:ext>
            </a:extLst>
          </p:cNvPr>
          <p:cNvSpPr txBox="1"/>
          <p:nvPr/>
        </p:nvSpPr>
        <p:spPr>
          <a:xfrm>
            <a:off x="4911892" y="5733109"/>
            <a:ext cx="113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arbre</a:t>
            </a:r>
          </a:p>
        </p:txBody>
      </p:sp>
      <p:pic>
        <p:nvPicPr>
          <p:cNvPr id="68" name="Graphique 67">
            <a:extLst>
              <a:ext uri="{FF2B5EF4-FFF2-40B4-BE49-F238E27FC236}">
                <a16:creationId xmlns:a16="http://schemas.microsoft.com/office/drawing/2014/main" id="{10FC9375-648D-47DF-AF23-DA0BE90A9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5458" y="4676490"/>
            <a:ext cx="1578317" cy="1578317"/>
          </a:xfrm>
          <a:prstGeom prst="rect">
            <a:avLst/>
          </a:prstGeom>
        </p:spPr>
      </p:pic>
      <p:pic>
        <p:nvPicPr>
          <p:cNvPr id="73" name="Graphique 72">
            <a:extLst>
              <a:ext uri="{FF2B5EF4-FFF2-40B4-BE49-F238E27FC236}">
                <a16:creationId xmlns:a16="http://schemas.microsoft.com/office/drawing/2014/main" id="{A4047E3E-BDD0-43EB-ADB8-6A0CC615C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5715" y="4498235"/>
            <a:ext cx="1691073" cy="1691073"/>
          </a:xfrm>
          <a:prstGeom prst="rect">
            <a:avLst/>
          </a:prstGeom>
        </p:spPr>
      </p:pic>
      <p:pic>
        <p:nvPicPr>
          <p:cNvPr id="97" name="Graphique 96">
            <a:extLst>
              <a:ext uri="{FF2B5EF4-FFF2-40B4-BE49-F238E27FC236}">
                <a16:creationId xmlns:a16="http://schemas.microsoft.com/office/drawing/2014/main" id="{BF5BEC77-C65B-45E8-9A67-5056D1A71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3560" y="1694515"/>
            <a:ext cx="1805227" cy="1805227"/>
          </a:xfrm>
          <a:prstGeom prst="rect">
            <a:avLst/>
          </a:prstGeom>
        </p:spPr>
      </p:pic>
      <p:pic>
        <p:nvPicPr>
          <p:cNvPr id="98" name="Graphique 97">
            <a:extLst>
              <a:ext uri="{FF2B5EF4-FFF2-40B4-BE49-F238E27FC236}">
                <a16:creationId xmlns:a16="http://schemas.microsoft.com/office/drawing/2014/main" id="{79C96E02-FD40-473D-BE76-12F17FE56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99206" y="1742193"/>
            <a:ext cx="1480950" cy="14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1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38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3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45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27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L’adjectif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428047" y="4399209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bleu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810538" y="4337816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grande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165696" y="1410764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bruyante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225313" y="5076455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 Luca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241921" y="2072471"/>
            <a:ext cx="123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ménage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342309" y="5733109"/>
            <a:ext cx="106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belles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202564" y="2789436"/>
            <a:ext cx="125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puissant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972437" y="2228606"/>
            <a:ext cx="248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   ?   parapluie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159005" y="2910653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2354579" y="2766727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287469" y="2245367"/>
            <a:ext cx="248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aspirateur   ?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530988" y="2895351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214788" y="2781233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927652" y="5233715"/>
            <a:ext cx="210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Un ballon    ?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284538" y="585744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1721002" y="5710022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287889" y="5216403"/>
            <a:ext cx="233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baskets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586385" y="5899449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146934" y="5733109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87C472A-8371-44EA-AC68-CF057380040C}"/>
              </a:ext>
            </a:extLst>
          </p:cNvPr>
          <p:cNvSpPr txBox="1"/>
          <p:nvPr/>
        </p:nvSpPr>
        <p:spPr>
          <a:xfrm>
            <a:off x="4791056" y="662896"/>
            <a:ext cx="133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grande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BCA43CE-DDF0-419C-8FA8-10C974318E84}"/>
              </a:ext>
            </a:extLst>
          </p:cNvPr>
          <p:cNvSpPr txBox="1"/>
          <p:nvPr/>
        </p:nvSpPr>
        <p:spPr>
          <a:xfrm>
            <a:off x="4646508" y="3624708"/>
            <a:ext cx="151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gonflable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3473420-606F-46F9-933B-35F75F9636B1}"/>
              </a:ext>
            </a:extLst>
          </p:cNvPr>
          <p:cNvSpPr txBox="1"/>
          <p:nvPr/>
        </p:nvSpPr>
        <p:spPr>
          <a:xfrm>
            <a:off x="9913555" y="3631465"/>
            <a:ext cx="161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   neuves</a:t>
            </a:r>
          </a:p>
        </p:txBody>
      </p:sp>
      <p:sp>
        <p:nvSpPr>
          <p:cNvPr id="62" name="Triangle isocèle 61">
            <a:extLst>
              <a:ext uri="{FF2B5EF4-FFF2-40B4-BE49-F238E27FC236}">
                <a16:creationId xmlns:a16="http://schemas.microsoft.com/office/drawing/2014/main" id="{9B1AAA96-89F8-459E-9DA0-2CD3D4528E41}"/>
              </a:ext>
            </a:extLst>
          </p:cNvPr>
          <p:cNvSpPr/>
          <p:nvPr/>
        </p:nvSpPr>
        <p:spPr>
          <a:xfrm>
            <a:off x="1566751" y="2802425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3E260CC2-3810-488F-8D24-F0FF2445BCBB}"/>
              </a:ext>
            </a:extLst>
          </p:cNvPr>
          <p:cNvSpPr txBox="1"/>
          <p:nvPr/>
        </p:nvSpPr>
        <p:spPr>
          <a:xfrm>
            <a:off x="4817578" y="1369368"/>
            <a:ext cx="130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ouvert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C41D528-BB7B-407E-A8F7-A88AE6622645}"/>
              </a:ext>
            </a:extLst>
          </p:cNvPr>
          <p:cNvSpPr txBox="1"/>
          <p:nvPr/>
        </p:nvSpPr>
        <p:spPr>
          <a:xfrm>
            <a:off x="4890761" y="2112260"/>
            <a:ext cx="150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beau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62C6F8B-3A80-4F0C-B3B1-936E0EC6EB50}"/>
              </a:ext>
            </a:extLst>
          </p:cNvPr>
          <p:cNvSpPr txBox="1"/>
          <p:nvPr/>
        </p:nvSpPr>
        <p:spPr>
          <a:xfrm>
            <a:off x="4805071" y="2786462"/>
            <a:ext cx="131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rouge</a:t>
            </a:r>
          </a:p>
        </p:txBody>
      </p:sp>
      <p:sp>
        <p:nvSpPr>
          <p:cNvPr id="81" name="Triangle isocèle 80">
            <a:extLst>
              <a:ext uri="{FF2B5EF4-FFF2-40B4-BE49-F238E27FC236}">
                <a16:creationId xmlns:a16="http://schemas.microsoft.com/office/drawing/2014/main" id="{31C793B3-FC5A-4572-BF56-0903B89E80BA}"/>
              </a:ext>
            </a:extLst>
          </p:cNvPr>
          <p:cNvSpPr/>
          <p:nvPr/>
        </p:nvSpPr>
        <p:spPr>
          <a:xfrm>
            <a:off x="6588194" y="762182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riangle isocèle 81">
            <a:extLst>
              <a:ext uri="{FF2B5EF4-FFF2-40B4-BE49-F238E27FC236}">
                <a16:creationId xmlns:a16="http://schemas.microsoft.com/office/drawing/2014/main" id="{631F0CC2-6BDC-4367-BCC0-5DB2153F011C}"/>
              </a:ext>
            </a:extLst>
          </p:cNvPr>
          <p:cNvSpPr/>
          <p:nvPr/>
        </p:nvSpPr>
        <p:spPr>
          <a:xfrm>
            <a:off x="6640138" y="3638005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riangle isocèle 82">
            <a:extLst>
              <a:ext uri="{FF2B5EF4-FFF2-40B4-BE49-F238E27FC236}">
                <a16:creationId xmlns:a16="http://schemas.microsoft.com/office/drawing/2014/main" id="{4125E3CA-FF22-4055-B4D1-33A9D77903C5}"/>
              </a:ext>
            </a:extLst>
          </p:cNvPr>
          <p:cNvSpPr/>
          <p:nvPr/>
        </p:nvSpPr>
        <p:spPr>
          <a:xfrm>
            <a:off x="1013633" y="3656549"/>
            <a:ext cx="993913" cy="95415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560B2B2-DDC0-466B-8F17-AAE144030D16}"/>
              </a:ext>
            </a:extLst>
          </p:cNvPr>
          <p:cNvSpPr/>
          <p:nvPr/>
        </p:nvSpPr>
        <p:spPr>
          <a:xfrm>
            <a:off x="1571070" y="2273279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Triangle isocèle 83">
            <a:extLst>
              <a:ext uri="{FF2B5EF4-FFF2-40B4-BE49-F238E27FC236}">
                <a16:creationId xmlns:a16="http://schemas.microsoft.com/office/drawing/2014/main" id="{96B5DFC8-8DA1-4936-AB09-CA28863BC887}"/>
              </a:ext>
            </a:extLst>
          </p:cNvPr>
          <p:cNvSpPr/>
          <p:nvPr/>
        </p:nvSpPr>
        <p:spPr>
          <a:xfrm>
            <a:off x="8042879" y="2826841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675D16D6-32BC-482C-A30F-E8AE3332B3CB}"/>
              </a:ext>
            </a:extLst>
          </p:cNvPr>
          <p:cNvSpPr/>
          <p:nvPr/>
        </p:nvSpPr>
        <p:spPr>
          <a:xfrm>
            <a:off x="7981061" y="5270654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D0ACE37-9644-44E8-9CE6-B697254BFF01}"/>
              </a:ext>
            </a:extLst>
          </p:cNvPr>
          <p:cNvSpPr/>
          <p:nvPr/>
        </p:nvSpPr>
        <p:spPr>
          <a:xfrm>
            <a:off x="8166100" y="2313735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DD43020E-18A8-4E4E-92A4-59B596F4C436}"/>
              </a:ext>
            </a:extLst>
          </p:cNvPr>
          <p:cNvSpPr/>
          <p:nvPr/>
        </p:nvSpPr>
        <p:spPr>
          <a:xfrm>
            <a:off x="2502507" y="5270654"/>
            <a:ext cx="368301" cy="36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5F39804-DC63-4434-9186-BF4BFCA694A0}"/>
              </a:ext>
            </a:extLst>
          </p:cNvPr>
          <p:cNvSpPr txBox="1"/>
          <p:nvPr/>
        </p:nvSpPr>
        <p:spPr>
          <a:xfrm>
            <a:off x="10322208" y="692550"/>
            <a:ext cx="9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400" dirty="0"/>
              <a:t>gros</a:t>
            </a:r>
          </a:p>
        </p:txBody>
      </p:sp>
      <p:sp>
        <p:nvSpPr>
          <p:cNvPr id="89" name="Triangle isocèle 88">
            <a:extLst>
              <a:ext uri="{FF2B5EF4-FFF2-40B4-BE49-F238E27FC236}">
                <a16:creationId xmlns:a16="http://schemas.microsoft.com/office/drawing/2014/main" id="{BFDBDC3B-5B34-4976-AC54-03667AB577B8}"/>
              </a:ext>
            </a:extLst>
          </p:cNvPr>
          <p:cNvSpPr/>
          <p:nvPr/>
        </p:nvSpPr>
        <p:spPr>
          <a:xfrm>
            <a:off x="2475851" y="5739808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Triangle isocèle 89">
            <a:extLst>
              <a:ext uri="{FF2B5EF4-FFF2-40B4-BE49-F238E27FC236}">
                <a16:creationId xmlns:a16="http://schemas.microsoft.com/office/drawing/2014/main" id="{EA86F8A1-ED6B-4730-8758-11E32FD328F0}"/>
              </a:ext>
            </a:extLst>
          </p:cNvPr>
          <p:cNvSpPr/>
          <p:nvPr/>
        </p:nvSpPr>
        <p:spPr>
          <a:xfrm>
            <a:off x="7994784" y="5756900"/>
            <a:ext cx="388105" cy="319282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20D44C6-3985-46B8-A62C-3552DE0DD29D}"/>
              </a:ext>
            </a:extLst>
          </p:cNvPr>
          <p:cNvSpPr txBox="1"/>
          <p:nvPr/>
        </p:nvSpPr>
        <p:spPr>
          <a:xfrm>
            <a:off x="4778940" y="5050231"/>
            <a:ext cx="151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perdus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C0FAD404-A2B5-4351-A9B6-9FE29F707E6B}"/>
              </a:ext>
            </a:extLst>
          </p:cNvPr>
          <p:cNvSpPr txBox="1"/>
          <p:nvPr/>
        </p:nvSpPr>
        <p:spPr>
          <a:xfrm>
            <a:off x="4911892" y="5733109"/>
            <a:ext cx="113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petit</a:t>
            </a:r>
          </a:p>
        </p:txBody>
      </p:sp>
      <p:pic>
        <p:nvPicPr>
          <p:cNvPr id="93" name="Graphique 92">
            <a:extLst>
              <a:ext uri="{FF2B5EF4-FFF2-40B4-BE49-F238E27FC236}">
                <a16:creationId xmlns:a16="http://schemas.microsoft.com/office/drawing/2014/main" id="{ED2E7494-4DE0-4E57-B5B8-C301843FA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3297" y="4707632"/>
            <a:ext cx="1427275" cy="1427275"/>
          </a:xfrm>
          <a:prstGeom prst="rect">
            <a:avLst/>
          </a:prstGeom>
        </p:spPr>
      </p:pic>
      <p:pic>
        <p:nvPicPr>
          <p:cNvPr id="94" name="Graphique 93">
            <a:extLst>
              <a:ext uri="{FF2B5EF4-FFF2-40B4-BE49-F238E27FC236}">
                <a16:creationId xmlns:a16="http://schemas.microsoft.com/office/drawing/2014/main" id="{D67D071E-44AC-4FFE-935E-8B18DB697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2225" y="1754211"/>
            <a:ext cx="1587978" cy="1587978"/>
          </a:xfrm>
          <a:prstGeom prst="rect">
            <a:avLst/>
          </a:prstGeom>
        </p:spPr>
      </p:pic>
      <p:pic>
        <p:nvPicPr>
          <p:cNvPr id="95" name="Graphique 94">
            <a:extLst>
              <a:ext uri="{FF2B5EF4-FFF2-40B4-BE49-F238E27FC236}">
                <a16:creationId xmlns:a16="http://schemas.microsoft.com/office/drawing/2014/main" id="{D930761F-F7AE-4851-8F9E-1CA699845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9836" y="4530636"/>
            <a:ext cx="1705893" cy="1705893"/>
          </a:xfrm>
          <a:prstGeom prst="rect">
            <a:avLst/>
          </a:prstGeom>
        </p:spPr>
      </p:pic>
      <p:pic>
        <p:nvPicPr>
          <p:cNvPr id="96" name="Graphique 95">
            <a:extLst>
              <a:ext uri="{FF2B5EF4-FFF2-40B4-BE49-F238E27FC236}">
                <a16:creationId xmlns:a16="http://schemas.microsoft.com/office/drawing/2014/main" id="{29D406EF-4700-4127-AF28-23B296555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4401" y="1549885"/>
            <a:ext cx="1604103" cy="16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508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153</Words>
  <Application>Microsoft Office PowerPoint</Application>
  <PresentationFormat>Grand écran</PresentationFormat>
  <Paragraphs>96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Michel</dc:creator>
  <cp:lastModifiedBy>Adeline Michel</cp:lastModifiedBy>
  <cp:revision>19</cp:revision>
  <dcterms:created xsi:type="dcterms:W3CDTF">2019-09-15T12:36:51Z</dcterms:created>
  <dcterms:modified xsi:type="dcterms:W3CDTF">2019-09-29T20:49:02Z</dcterms:modified>
</cp:coreProperties>
</file>