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2CB1-E615-4CDD-9BB6-CE88762694ED}" type="datetimeFigureOut">
              <a:rPr lang="fr-FR" smtClean="0"/>
              <a:t>09/07/2014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67544" y="404664"/>
            <a:ext cx="1584176" cy="2520280"/>
            <a:chOff x="106964629" y="105556103"/>
            <a:chExt cx="1129554" cy="2029028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8/09 au 12/09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29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2483731" y="404685"/>
            <a:ext cx="1584176" cy="2520269"/>
            <a:chOff x="106964603" y="105556112"/>
            <a:chExt cx="1129554" cy="2029019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15/09 au 19/09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39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4427984" y="404664"/>
            <a:ext cx="1584176" cy="2520280"/>
            <a:chOff x="106964629" y="105556103"/>
            <a:chExt cx="1129554" cy="2029028"/>
          </a:xfrm>
        </p:grpSpPr>
        <p:sp>
          <p:nvSpPr>
            <p:cNvPr id="1047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22/09 au 26/09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49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6588224" y="404664"/>
            <a:ext cx="1656184" cy="2592288"/>
            <a:chOff x="106964629" y="105556103"/>
            <a:chExt cx="1129554" cy="2029028"/>
          </a:xfrm>
        </p:grpSpPr>
        <p:sp>
          <p:nvSpPr>
            <p:cNvPr id="1057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29/09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3/10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059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4" name="Group 2"/>
          <p:cNvGrpSpPr>
            <a:grpSpLocks/>
          </p:cNvGrpSpPr>
          <p:nvPr/>
        </p:nvGrpSpPr>
        <p:grpSpPr bwMode="auto">
          <a:xfrm>
            <a:off x="539552" y="3501008"/>
            <a:ext cx="1584176" cy="2520280"/>
            <a:chOff x="106964629" y="105556103"/>
            <a:chExt cx="1129554" cy="2029028"/>
          </a:xfrm>
        </p:grpSpPr>
        <p:sp>
          <p:nvSpPr>
            <p:cNvPr id="55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6/10 au 10/10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6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7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8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4" name="Group 12"/>
          <p:cNvGrpSpPr>
            <a:grpSpLocks/>
          </p:cNvGrpSpPr>
          <p:nvPr/>
        </p:nvGrpSpPr>
        <p:grpSpPr bwMode="auto">
          <a:xfrm>
            <a:off x="2555776" y="3501008"/>
            <a:ext cx="1584176" cy="2520280"/>
            <a:chOff x="106964629" y="105556103"/>
            <a:chExt cx="1129554" cy="2029028"/>
          </a:xfrm>
        </p:grpSpPr>
        <p:sp>
          <p:nvSpPr>
            <p:cNvPr id="65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13/10 au 17/10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6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7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8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4" name="Group 22"/>
          <p:cNvGrpSpPr>
            <a:grpSpLocks/>
          </p:cNvGrpSpPr>
          <p:nvPr/>
        </p:nvGrpSpPr>
        <p:grpSpPr bwMode="auto">
          <a:xfrm>
            <a:off x="4499992" y="3501008"/>
            <a:ext cx="1584176" cy="2520280"/>
            <a:chOff x="106964629" y="105556103"/>
            <a:chExt cx="1129554" cy="2029028"/>
          </a:xfrm>
        </p:grpSpPr>
        <p:sp>
          <p:nvSpPr>
            <p:cNvPr id="75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3/11 au 7/11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6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7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8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4" name="Group 32"/>
          <p:cNvGrpSpPr>
            <a:grpSpLocks/>
          </p:cNvGrpSpPr>
          <p:nvPr/>
        </p:nvGrpSpPr>
        <p:grpSpPr bwMode="auto">
          <a:xfrm>
            <a:off x="6660232" y="3501008"/>
            <a:ext cx="1656184" cy="2592288"/>
            <a:chOff x="106964629" y="105556103"/>
            <a:chExt cx="1129554" cy="2029028"/>
          </a:xfrm>
        </p:grpSpPr>
        <p:sp>
          <p:nvSpPr>
            <p:cNvPr id="85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10/11 au 14/11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6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87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88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404664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17/11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21/11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404685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24 /11 au 28/11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404664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1/12 au 5/12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404664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8/12 au 12/12</a:t>
              </a: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501008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15/12 au 19/12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555776" y="3501008"/>
            <a:ext cx="1584176" cy="2520280"/>
            <a:chOff x="106964629" y="105556103"/>
            <a:chExt cx="1129554" cy="2029028"/>
          </a:xfrm>
        </p:grpSpPr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5/01 au 9/01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2" name="Group 22"/>
          <p:cNvGrpSpPr>
            <a:grpSpLocks/>
          </p:cNvGrpSpPr>
          <p:nvPr/>
        </p:nvGrpSpPr>
        <p:grpSpPr bwMode="auto">
          <a:xfrm>
            <a:off x="4499992" y="3501008"/>
            <a:ext cx="1584176" cy="2520280"/>
            <a:chOff x="106964629" y="105556103"/>
            <a:chExt cx="1129554" cy="2029028"/>
          </a:xfrm>
        </p:grpSpPr>
        <p:sp>
          <p:nvSpPr>
            <p:cNvPr id="6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12/01 au 16/01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2" name="Group 32"/>
          <p:cNvGrpSpPr>
            <a:grpSpLocks/>
          </p:cNvGrpSpPr>
          <p:nvPr/>
        </p:nvGrpSpPr>
        <p:grpSpPr bwMode="auto">
          <a:xfrm>
            <a:off x="6660232" y="3501008"/>
            <a:ext cx="1656184" cy="2592288"/>
            <a:chOff x="106964629" y="105556103"/>
            <a:chExt cx="1129554" cy="2029028"/>
          </a:xfrm>
        </p:grpSpPr>
        <p:sp>
          <p:nvSpPr>
            <p:cNvPr id="7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19/01 au 23/01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404664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26/01 au 30/01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404685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2/02 au 6/02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404664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23/02 au 27/02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404664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2/03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 au 6/03</a:t>
              </a: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eRonde"/>
                <a:cs typeface="Arial" pitchFamily="34" charset="0"/>
              </a:endParaRP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501008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9/03 au 13/03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555776" y="3501008"/>
            <a:ext cx="1584176" cy="2520280"/>
            <a:chOff x="106964629" y="105556103"/>
            <a:chExt cx="1129554" cy="2029028"/>
          </a:xfrm>
        </p:grpSpPr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16/03 au 20/03</a:t>
              </a: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2" name="Group 22"/>
          <p:cNvGrpSpPr>
            <a:grpSpLocks/>
          </p:cNvGrpSpPr>
          <p:nvPr/>
        </p:nvGrpSpPr>
        <p:grpSpPr bwMode="auto">
          <a:xfrm>
            <a:off x="4499992" y="3501008"/>
            <a:ext cx="1584176" cy="2520280"/>
            <a:chOff x="106964629" y="105556103"/>
            <a:chExt cx="1129554" cy="2029028"/>
          </a:xfrm>
        </p:grpSpPr>
        <p:sp>
          <p:nvSpPr>
            <p:cNvPr id="6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23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/03 au 27/03</a:t>
              </a: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2" name="Group 32"/>
          <p:cNvGrpSpPr>
            <a:grpSpLocks/>
          </p:cNvGrpSpPr>
          <p:nvPr/>
        </p:nvGrpSpPr>
        <p:grpSpPr bwMode="auto">
          <a:xfrm>
            <a:off x="6660232" y="3501008"/>
            <a:ext cx="1656184" cy="2592288"/>
            <a:chOff x="106964629" y="105556103"/>
            <a:chExt cx="1129554" cy="2029028"/>
          </a:xfrm>
        </p:grpSpPr>
        <p:sp>
          <p:nvSpPr>
            <p:cNvPr id="7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30/03 au 3/04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404664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6/04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10/04</a:t>
              </a: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404685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27/04 au 1/05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404664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4/05 au 8/05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6588224" y="404664"/>
            <a:ext cx="1656184" cy="2592288"/>
            <a:chOff x="106964629" y="105556103"/>
            <a:chExt cx="1129554" cy="2029028"/>
          </a:xfrm>
        </p:grpSpPr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Du 11/05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rPr>
                <a:t> au 15/05</a:t>
              </a: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eRonde"/>
                <a:cs typeface="Arial" pitchFamily="34" charset="0"/>
              </a:endParaRP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3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3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impleRonde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eRonde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539552" y="3501008"/>
            <a:ext cx="1584176" cy="2520280"/>
            <a:chOff x="106964629" y="105556103"/>
            <a:chExt cx="1129554" cy="2029028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18/05 au 22/05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4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2555776" y="3501008"/>
            <a:ext cx="1584176" cy="2520280"/>
            <a:chOff x="106964629" y="105556103"/>
            <a:chExt cx="1129554" cy="2029028"/>
          </a:xfrm>
        </p:grpSpPr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25 au 29/05</a:t>
              </a: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5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2" name="Group 22"/>
          <p:cNvGrpSpPr>
            <a:grpSpLocks/>
          </p:cNvGrpSpPr>
          <p:nvPr/>
        </p:nvGrpSpPr>
        <p:grpSpPr bwMode="auto">
          <a:xfrm>
            <a:off x="4499992" y="3501008"/>
            <a:ext cx="1584176" cy="2520280"/>
            <a:chOff x="106964629" y="105556103"/>
            <a:chExt cx="1129554" cy="2029028"/>
          </a:xfrm>
        </p:grpSpPr>
        <p:sp>
          <p:nvSpPr>
            <p:cNvPr id="6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1/06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au 5/06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6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2" name="Group 32"/>
          <p:cNvGrpSpPr>
            <a:grpSpLocks/>
          </p:cNvGrpSpPr>
          <p:nvPr/>
        </p:nvGrpSpPr>
        <p:grpSpPr bwMode="auto">
          <a:xfrm>
            <a:off x="6660232" y="3501008"/>
            <a:ext cx="1656184" cy="2592288"/>
            <a:chOff x="106964629" y="105556103"/>
            <a:chExt cx="1129554" cy="2029028"/>
          </a:xfrm>
        </p:grpSpPr>
        <p:sp>
          <p:nvSpPr>
            <p:cNvPr id="73" name="AutoShape 3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8/06 au 12/06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3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75" name="Picture 3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76" name="AutoShape 3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3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3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 Box 3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 Box 4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4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404664"/>
            <a:ext cx="1584176" cy="2520280"/>
            <a:chOff x="106964629" y="105556103"/>
            <a:chExt cx="1129554" cy="202902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</a:t>
              </a:r>
              <a:r>
                <a:rPr kumimoji="0" lang="fr-FR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 15/06 au 19/06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5" name="Picture 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483731" y="404685"/>
            <a:ext cx="1584176" cy="2520269"/>
            <a:chOff x="106964603" y="105556112"/>
            <a:chExt cx="1129554" cy="2029019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6964603" y="105556112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Du 22/06 au 26/06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15" name="Picture 1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427984" y="404664"/>
            <a:ext cx="1584176" cy="2520280"/>
            <a:chOff x="106964629" y="105556103"/>
            <a:chExt cx="1129554" cy="2029028"/>
          </a:xfrm>
        </p:grpSpPr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106964629" y="105556103"/>
              <a:ext cx="1129554" cy="1918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5F4ED"/>
                </a:gs>
                <a:gs pos="50000">
                  <a:srgbClr val="FCFCF9"/>
                </a:gs>
                <a:gs pos="100000">
                  <a:srgbClr val="F5F4ED"/>
                </a:gs>
              </a:gsLst>
              <a:lin ang="18900000" scaled="1"/>
            </a:gradFill>
            <a:ln w="12700" algn="in">
              <a:solidFill>
                <a:srgbClr val="7F7F7F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impleRonde" charset="0"/>
                  <a:cs typeface="Arial" pitchFamily="34" charset="0"/>
                </a:rPr>
                <a:t>Du </a:t>
              </a:r>
              <a:r>
                <a:rPr lang="fr-FR" sz="900" dirty="0" smtClean="0">
                  <a:solidFill>
                    <a:srgbClr val="000000"/>
                  </a:solidFill>
                  <a:latin typeface="SimpleRonde" charset="0"/>
                  <a:cs typeface="Arial" pitchFamily="34" charset="0"/>
                </a:rPr>
                <a:t>29/06 au 3/07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07038605" y="105844031"/>
              <a:ext cx="967092" cy="1741100"/>
              <a:chOff x="107038605" y="105844031"/>
              <a:chExt cx="967092" cy="1741100"/>
            </a:xfrm>
          </p:grpSpPr>
          <p:pic>
            <p:nvPicPr>
              <p:cNvPr id="25" name="Picture 25" descr="ANd9GcTUlbaZ4ELPp6fTRBs5d-ANdPL_I6CVArFnnBeOnZOuqP1rAuM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2257" r="11032"/>
              <a:stretch>
                <a:fillRect/>
              </a:stretch>
            </p:blipFill>
            <p:spPr bwMode="auto">
              <a:xfrm>
                <a:off x="107038605" y="105844031"/>
                <a:ext cx="930429" cy="144740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</p:spPr>
          </p:pic>
          <p:sp>
            <p:nvSpPr>
              <p:cNvPr id="26" name="AutoShape 26"/>
              <p:cNvSpPr>
                <a:spLocks noChangeArrowheads="1"/>
              </p:cNvSpPr>
              <p:nvPr/>
            </p:nvSpPr>
            <p:spPr bwMode="auto">
              <a:xfrm>
                <a:off x="107087562" y="107168424"/>
                <a:ext cx="918135" cy="4167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 rot="-1542796">
                <a:off x="107069775" y="106128150"/>
                <a:ext cx="342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Vendredi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107393775" y="105984150"/>
                <a:ext cx="270000" cy="103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Lundi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07681775" y="106139747"/>
                <a:ext cx="270000" cy="12148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Mardi 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 rot="400557">
                <a:off x="107537775" y="106434150"/>
                <a:ext cx="306000" cy="1080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Mercredi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107213775" y="106467299"/>
                <a:ext cx="234000" cy="12148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Jeudi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317</Words>
  <Application>Microsoft Office PowerPoint</Application>
  <PresentationFormat>Affichage à l'écran (4:3)</PresentationFormat>
  <Paragraphs>210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maisonneuve</dc:creator>
  <cp:lastModifiedBy>Sandrine</cp:lastModifiedBy>
  <cp:revision>5</cp:revision>
  <dcterms:created xsi:type="dcterms:W3CDTF">2014-07-06T21:39:32Z</dcterms:created>
  <dcterms:modified xsi:type="dcterms:W3CDTF">2014-07-09T15:28:22Z</dcterms:modified>
</cp:coreProperties>
</file>