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2CB1-E615-4CDD-9BB6-CE88762694ED}" type="datetimeFigureOut">
              <a:rPr lang="fr-FR" smtClean="0"/>
              <a:t>09/07/2014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67544" y="404664"/>
            <a:ext cx="1584176" cy="2520280"/>
            <a:chOff x="106964629" y="105556103"/>
            <a:chExt cx="1129554" cy="2029028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8/09 au 12/09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29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2483731" y="404685"/>
            <a:ext cx="1584176" cy="2520269"/>
            <a:chOff x="106964603" y="105556112"/>
            <a:chExt cx="1129554" cy="2029019"/>
          </a:xfrm>
        </p:grpSpPr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15/09 au 19/09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39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40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4427984" y="404664"/>
            <a:ext cx="1584176" cy="2520280"/>
            <a:chOff x="106964629" y="105556103"/>
            <a:chExt cx="1129554" cy="2029028"/>
          </a:xfrm>
        </p:grpSpPr>
        <p:sp>
          <p:nvSpPr>
            <p:cNvPr id="1047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22/09 au 26/09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48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49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50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2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3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4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5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56" name="Group 32"/>
          <p:cNvGrpSpPr>
            <a:grpSpLocks/>
          </p:cNvGrpSpPr>
          <p:nvPr/>
        </p:nvGrpSpPr>
        <p:grpSpPr bwMode="auto">
          <a:xfrm>
            <a:off x="6588224" y="404664"/>
            <a:ext cx="1656184" cy="2592288"/>
            <a:chOff x="106964629" y="105556103"/>
            <a:chExt cx="1129554" cy="2029028"/>
          </a:xfrm>
        </p:grpSpPr>
        <p:sp>
          <p:nvSpPr>
            <p:cNvPr id="1057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29/09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3/10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58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59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60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2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4" name="Group 2"/>
          <p:cNvGrpSpPr>
            <a:grpSpLocks/>
          </p:cNvGrpSpPr>
          <p:nvPr/>
        </p:nvGrpSpPr>
        <p:grpSpPr bwMode="auto">
          <a:xfrm>
            <a:off x="539552" y="3501008"/>
            <a:ext cx="1584176" cy="2520280"/>
            <a:chOff x="106964629" y="105556103"/>
            <a:chExt cx="1129554" cy="2029028"/>
          </a:xfrm>
        </p:grpSpPr>
        <p:sp>
          <p:nvSpPr>
            <p:cNvPr id="55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6/10 au 10/10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6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7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8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4" name="Group 12"/>
          <p:cNvGrpSpPr>
            <a:grpSpLocks/>
          </p:cNvGrpSpPr>
          <p:nvPr/>
        </p:nvGrpSpPr>
        <p:grpSpPr bwMode="auto">
          <a:xfrm>
            <a:off x="2555776" y="3501008"/>
            <a:ext cx="1584176" cy="2520280"/>
            <a:chOff x="106964629" y="105556103"/>
            <a:chExt cx="1129554" cy="2029028"/>
          </a:xfrm>
        </p:grpSpPr>
        <p:sp>
          <p:nvSpPr>
            <p:cNvPr id="65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13/10 au 17/10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6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67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8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4" name="Group 22"/>
          <p:cNvGrpSpPr>
            <a:grpSpLocks/>
          </p:cNvGrpSpPr>
          <p:nvPr/>
        </p:nvGrpSpPr>
        <p:grpSpPr bwMode="auto">
          <a:xfrm>
            <a:off x="4499992" y="3501008"/>
            <a:ext cx="1584176" cy="2520280"/>
            <a:chOff x="106964629" y="105556103"/>
            <a:chExt cx="1129554" cy="2029028"/>
          </a:xfrm>
        </p:grpSpPr>
        <p:sp>
          <p:nvSpPr>
            <p:cNvPr id="75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3/11 au 7/11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6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77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78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84" name="Group 32"/>
          <p:cNvGrpSpPr>
            <a:grpSpLocks/>
          </p:cNvGrpSpPr>
          <p:nvPr/>
        </p:nvGrpSpPr>
        <p:grpSpPr bwMode="auto">
          <a:xfrm>
            <a:off x="6660232" y="3501008"/>
            <a:ext cx="1656184" cy="2592288"/>
            <a:chOff x="106964629" y="105556103"/>
            <a:chExt cx="1129554" cy="2029028"/>
          </a:xfrm>
        </p:grpSpPr>
        <p:sp>
          <p:nvSpPr>
            <p:cNvPr id="85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10/11 au 14/11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6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87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88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404664"/>
            <a:ext cx="1584176" cy="2520280"/>
            <a:chOff x="106964629" y="105556103"/>
            <a:chExt cx="1129554" cy="202902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17/11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21/11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404685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24 /11 au 28/11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404664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1/12 au 5/12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588224" y="404664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8/12 au 12/12</a:t>
              </a: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501008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15/12 au 19/12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2555776" y="3501008"/>
            <a:ext cx="1584176" cy="2520280"/>
            <a:chOff x="106964629" y="105556103"/>
            <a:chExt cx="1129554" cy="2029028"/>
          </a:xfrm>
        </p:grpSpPr>
        <p:sp>
          <p:nvSpPr>
            <p:cNvPr id="53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5/01 au 9/01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2" name="Group 22"/>
          <p:cNvGrpSpPr>
            <a:grpSpLocks/>
          </p:cNvGrpSpPr>
          <p:nvPr/>
        </p:nvGrpSpPr>
        <p:grpSpPr bwMode="auto">
          <a:xfrm>
            <a:off x="4499992" y="3501008"/>
            <a:ext cx="1584176" cy="2520280"/>
            <a:chOff x="106964629" y="105556103"/>
            <a:chExt cx="1129554" cy="2029028"/>
          </a:xfrm>
        </p:grpSpPr>
        <p:sp>
          <p:nvSpPr>
            <p:cNvPr id="6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12/01 au 16/01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6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2" name="Group 32"/>
          <p:cNvGrpSpPr>
            <a:grpSpLocks/>
          </p:cNvGrpSpPr>
          <p:nvPr/>
        </p:nvGrpSpPr>
        <p:grpSpPr bwMode="auto">
          <a:xfrm>
            <a:off x="6660232" y="3501008"/>
            <a:ext cx="1656184" cy="2592288"/>
            <a:chOff x="106964629" y="105556103"/>
            <a:chExt cx="1129554" cy="2029028"/>
          </a:xfrm>
        </p:grpSpPr>
        <p:sp>
          <p:nvSpPr>
            <p:cNvPr id="7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19/01 au 23/01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7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7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404664"/>
            <a:ext cx="1584176" cy="2520280"/>
            <a:chOff x="106964629" y="105556103"/>
            <a:chExt cx="1129554" cy="202902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26/01 au 30/01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404685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2/02 au 6/02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404664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23/02 au 27/02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588224" y="404664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2/03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 au 6/03</a:t>
              </a:r>
              <a:endParaRPr kumimoji="0" 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eRonde"/>
                <a:cs typeface="Arial" pitchFamily="34" charset="0"/>
              </a:endParaRP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501008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9/03 au 13/03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2555776" y="3501008"/>
            <a:ext cx="1584176" cy="2520280"/>
            <a:chOff x="106964629" y="105556103"/>
            <a:chExt cx="1129554" cy="2029028"/>
          </a:xfrm>
        </p:grpSpPr>
        <p:sp>
          <p:nvSpPr>
            <p:cNvPr id="53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16/03 au 20/03</a:t>
              </a: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2" name="Group 22"/>
          <p:cNvGrpSpPr>
            <a:grpSpLocks/>
          </p:cNvGrpSpPr>
          <p:nvPr/>
        </p:nvGrpSpPr>
        <p:grpSpPr bwMode="auto">
          <a:xfrm>
            <a:off x="4499992" y="3501008"/>
            <a:ext cx="1584176" cy="2520280"/>
            <a:chOff x="106964629" y="105556103"/>
            <a:chExt cx="1129554" cy="2029028"/>
          </a:xfrm>
        </p:grpSpPr>
        <p:sp>
          <p:nvSpPr>
            <p:cNvPr id="6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23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/03 au 27/03</a:t>
              </a: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6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2" name="Group 32"/>
          <p:cNvGrpSpPr>
            <a:grpSpLocks/>
          </p:cNvGrpSpPr>
          <p:nvPr/>
        </p:nvGrpSpPr>
        <p:grpSpPr bwMode="auto">
          <a:xfrm>
            <a:off x="6660232" y="3501008"/>
            <a:ext cx="1656184" cy="2592288"/>
            <a:chOff x="106964629" y="105556103"/>
            <a:chExt cx="1129554" cy="2029028"/>
          </a:xfrm>
        </p:grpSpPr>
        <p:sp>
          <p:nvSpPr>
            <p:cNvPr id="7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30/03 au 3/04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7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7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404664"/>
            <a:ext cx="1584176" cy="2520280"/>
            <a:chOff x="106964629" y="105556103"/>
            <a:chExt cx="1129554" cy="202902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6/04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10/04</a:t>
              </a: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404685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27/04 au 1/05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404664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4/05 au 8/05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588224" y="404664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11/05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 au 15/05</a:t>
              </a:r>
              <a:endParaRPr kumimoji="0" 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eRonde"/>
                <a:cs typeface="Arial" pitchFamily="34" charset="0"/>
              </a:endParaRP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501008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18/05 au 22/05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2555776" y="3501008"/>
            <a:ext cx="1584176" cy="2520280"/>
            <a:chOff x="106964629" y="105556103"/>
            <a:chExt cx="1129554" cy="2029028"/>
          </a:xfrm>
        </p:grpSpPr>
        <p:sp>
          <p:nvSpPr>
            <p:cNvPr id="53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25 au 29/05</a:t>
              </a: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2" name="Group 22"/>
          <p:cNvGrpSpPr>
            <a:grpSpLocks/>
          </p:cNvGrpSpPr>
          <p:nvPr/>
        </p:nvGrpSpPr>
        <p:grpSpPr bwMode="auto">
          <a:xfrm>
            <a:off x="4499992" y="3501008"/>
            <a:ext cx="1584176" cy="2520280"/>
            <a:chOff x="106964629" y="105556103"/>
            <a:chExt cx="1129554" cy="2029028"/>
          </a:xfrm>
        </p:grpSpPr>
        <p:sp>
          <p:nvSpPr>
            <p:cNvPr id="6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1/06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5/06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6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2" name="Group 32"/>
          <p:cNvGrpSpPr>
            <a:grpSpLocks/>
          </p:cNvGrpSpPr>
          <p:nvPr/>
        </p:nvGrpSpPr>
        <p:grpSpPr bwMode="auto">
          <a:xfrm>
            <a:off x="6660232" y="3501008"/>
            <a:ext cx="1656184" cy="2592288"/>
            <a:chOff x="106964629" y="105556103"/>
            <a:chExt cx="1129554" cy="2029028"/>
          </a:xfrm>
        </p:grpSpPr>
        <p:sp>
          <p:nvSpPr>
            <p:cNvPr id="7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8/06 au 12/06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7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7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404664"/>
            <a:ext cx="1584176" cy="2520280"/>
            <a:chOff x="106964629" y="105556103"/>
            <a:chExt cx="1129554" cy="202902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15/06 au 19/06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404685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Du 22/06 au 26/06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404664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 smtClean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29/06 au 3/07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317</Words>
  <Application>Microsoft Office PowerPoint</Application>
  <PresentationFormat>Affichage à l'écran (4:3)</PresentationFormat>
  <Paragraphs>210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maisonneuve</dc:creator>
  <cp:lastModifiedBy>Sandrine</cp:lastModifiedBy>
  <cp:revision>5</cp:revision>
  <dcterms:created xsi:type="dcterms:W3CDTF">2014-07-06T21:39:32Z</dcterms:created>
  <dcterms:modified xsi:type="dcterms:W3CDTF">2014-07-09T15:28:22Z</dcterms:modified>
</cp:coreProperties>
</file>