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/>
  <p:notesSz cx="6858000" cy="9144000"/>
  <p:embeddedFontLst>
    <p:embeddedFont>
      <p:font typeface="Chewy" panose="020B0604020202020204" charset="0"/>
      <p:regular r:id="rId12"/>
    </p:embeddedFont>
    <p:embeddedFont>
      <p:font typeface="Now" panose="020B0604020202020204" charset="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1" d="100"/>
          <a:sy n="51" d="100"/>
        </p:scale>
        <p:origin x="29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7.svg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7.svg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1.png"/><Relationship Id="rId11" Type="http://schemas.openxmlformats.org/officeDocument/2006/relationships/image" Target="../media/image12.jpeg"/><Relationship Id="rId5" Type="http://schemas.openxmlformats.org/officeDocument/2006/relationships/image" Target="../media/image7.svg"/><Relationship Id="rId10" Type="http://schemas.openxmlformats.org/officeDocument/2006/relationships/image" Target="../media/image10.svg"/><Relationship Id="rId4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7.svg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7.svg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7.svg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7.svg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7.svg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73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1405269" y="8282709"/>
            <a:ext cx="6438717" cy="1384324"/>
          </a:xfrm>
          <a:custGeom>
            <a:avLst/>
            <a:gdLst/>
            <a:ahLst/>
            <a:cxnLst/>
            <a:rect l="l" t="t" r="r" b="b"/>
            <a:pathLst>
              <a:path w="6438717" h="1384324">
                <a:moveTo>
                  <a:pt x="0" y="0"/>
                </a:moveTo>
                <a:lnTo>
                  <a:pt x="6438717" y="0"/>
                </a:lnTo>
                <a:lnTo>
                  <a:pt x="6438717" y="1384325"/>
                </a:lnTo>
                <a:lnTo>
                  <a:pt x="0" y="13843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6" name="TextBox 6"/>
          <p:cNvSpPr txBox="1"/>
          <p:nvPr/>
        </p:nvSpPr>
        <p:spPr>
          <a:xfrm>
            <a:off x="1977118" y="3077015"/>
            <a:ext cx="14333765" cy="50588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925"/>
              </a:lnSpc>
            </a:pPr>
            <a:r>
              <a:rPr lang="en-US" sz="21028" dirty="0" err="1">
                <a:solidFill>
                  <a:srgbClr val="156C99"/>
                </a:solidFill>
                <a:latin typeface="Chewy"/>
              </a:rPr>
              <a:t>Préparer</a:t>
            </a:r>
            <a:r>
              <a:rPr lang="en-US" sz="21028" dirty="0">
                <a:solidFill>
                  <a:srgbClr val="156C99"/>
                </a:solidFill>
                <a:latin typeface="Chewy"/>
              </a:rPr>
              <a:t> </a:t>
            </a:r>
          </a:p>
          <a:p>
            <a:pPr marL="0" lvl="0" indent="0" algn="ctr">
              <a:lnSpc>
                <a:spcPts val="18925"/>
              </a:lnSpc>
              <a:spcBef>
                <a:spcPct val="0"/>
              </a:spcBef>
            </a:pPr>
            <a:r>
              <a:rPr lang="en-US" sz="21028" dirty="0">
                <a:solidFill>
                  <a:srgbClr val="156C99"/>
                </a:solidFill>
                <a:latin typeface="Chewy"/>
              </a:rPr>
              <a:t>le CFG</a:t>
            </a:r>
          </a:p>
        </p:txBody>
      </p:sp>
      <p:sp>
        <p:nvSpPr>
          <p:cNvPr id="7" name="Freeform 7"/>
          <p:cNvSpPr/>
          <p:nvPr/>
        </p:nvSpPr>
        <p:spPr>
          <a:xfrm>
            <a:off x="12765014" y="4124672"/>
            <a:ext cx="5795818" cy="5795818"/>
          </a:xfrm>
          <a:custGeom>
            <a:avLst/>
            <a:gdLst/>
            <a:ahLst/>
            <a:cxnLst/>
            <a:rect l="l" t="t" r="r" b="b"/>
            <a:pathLst>
              <a:path w="5795818" h="5795818">
                <a:moveTo>
                  <a:pt x="0" y="0"/>
                </a:moveTo>
                <a:lnTo>
                  <a:pt x="5795819" y="0"/>
                </a:lnTo>
                <a:lnTo>
                  <a:pt x="5795819" y="5795818"/>
                </a:lnTo>
                <a:lnTo>
                  <a:pt x="0" y="579581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8" name="Freeform 8"/>
          <p:cNvSpPr/>
          <p:nvPr/>
        </p:nvSpPr>
        <p:spPr>
          <a:xfrm>
            <a:off x="14624627" y="2534090"/>
            <a:ext cx="2076592" cy="2607965"/>
          </a:xfrm>
          <a:custGeom>
            <a:avLst/>
            <a:gdLst/>
            <a:ahLst/>
            <a:cxnLst/>
            <a:rect l="l" t="t" r="r" b="b"/>
            <a:pathLst>
              <a:path w="2076592" h="2607965">
                <a:moveTo>
                  <a:pt x="0" y="0"/>
                </a:moveTo>
                <a:lnTo>
                  <a:pt x="2076593" y="0"/>
                </a:lnTo>
                <a:lnTo>
                  <a:pt x="2076593" y="2607965"/>
                </a:lnTo>
                <a:lnTo>
                  <a:pt x="0" y="260796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9" name="Freeform 9"/>
          <p:cNvSpPr/>
          <p:nvPr/>
        </p:nvSpPr>
        <p:spPr>
          <a:xfrm>
            <a:off x="0" y="526630"/>
            <a:ext cx="6438717" cy="1384324"/>
          </a:xfrm>
          <a:custGeom>
            <a:avLst/>
            <a:gdLst/>
            <a:ahLst/>
            <a:cxnLst/>
            <a:rect l="l" t="t" r="r" b="b"/>
            <a:pathLst>
              <a:path w="6438717" h="1384324">
                <a:moveTo>
                  <a:pt x="0" y="0"/>
                </a:moveTo>
                <a:lnTo>
                  <a:pt x="6438717" y="0"/>
                </a:lnTo>
                <a:lnTo>
                  <a:pt x="6438717" y="1384324"/>
                </a:lnTo>
                <a:lnTo>
                  <a:pt x="0" y="138432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73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-2906479" y="1061882"/>
            <a:ext cx="16540060" cy="9288211"/>
          </a:xfrm>
          <a:custGeom>
            <a:avLst/>
            <a:gdLst/>
            <a:ahLst/>
            <a:cxnLst/>
            <a:rect l="l" t="t" r="r" b="b"/>
            <a:pathLst>
              <a:path w="16540060" h="9288211">
                <a:moveTo>
                  <a:pt x="0" y="0"/>
                </a:moveTo>
                <a:lnTo>
                  <a:pt x="16540060" y="0"/>
                </a:lnTo>
                <a:lnTo>
                  <a:pt x="16540060" y="9288211"/>
                </a:lnTo>
                <a:lnTo>
                  <a:pt x="0" y="92882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10742048" y="1357922"/>
            <a:ext cx="6517252" cy="7571157"/>
            <a:chOff x="0" y="0"/>
            <a:chExt cx="5466080" cy="635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439410" cy="6348730"/>
            </a:xfrm>
            <a:custGeom>
              <a:avLst/>
              <a:gdLst/>
              <a:ahLst/>
              <a:cxnLst/>
              <a:rect l="l" t="t" r="r" b="b"/>
              <a:pathLst>
                <a:path w="5439410" h="6348730">
                  <a:moveTo>
                    <a:pt x="541909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20320"/>
                  </a:cubicBezTo>
                  <a:lnTo>
                    <a:pt x="0" y="6329680"/>
                  </a:lnTo>
                  <a:cubicBezTo>
                    <a:pt x="0" y="6339840"/>
                    <a:pt x="8890" y="6348730"/>
                    <a:pt x="19050" y="6348730"/>
                  </a:cubicBezTo>
                  <a:lnTo>
                    <a:pt x="5419090" y="6348730"/>
                  </a:lnTo>
                  <a:cubicBezTo>
                    <a:pt x="5429250" y="6348730"/>
                    <a:pt x="5438140" y="6339840"/>
                    <a:pt x="5438140" y="6329680"/>
                  </a:cubicBezTo>
                  <a:lnTo>
                    <a:pt x="5438140" y="20320"/>
                  </a:lnTo>
                  <a:cubicBezTo>
                    <a:pt x="5439410" y="8890"/>
                    <a:pt x="5430520" y="0"/>
                    <a:pt x="5419090" y="0"/>
                  </a:cubicBezTo>
                  <a:close/>
                  <a:moveTo>
                    <a:pt x="5137150" y="314960"/>
                  </a:moveTo>
                  <a:lnTo>
                    <a:pt x="5137150" y="4970780"/>
                  </a:lnTo>
                  <a:cubicBezTo>
                    <a:pt x="5137150" y="4980940"/>
                    <a:pt x="5128260" y="4989830"/>
                    <a:pt x="5118100" y="4989830"/>
                  </a:cubicBezTo>
                  <a:lnTo>
                    <a:pt x="266700" y="4989830"/>
                  </a:lnTo>
                  <a:cubicBezTo>
                    <a:pt x="256540" y="4989830"/>
                    <a:pt x="247650" y="4980940"/>
                    <a:pt x="247650" y="4970780"/>
                  </a:cubicBezTo>
                  <a:lnTo>
                    <a:pt x="247650" y="314960"/>
                  </a:lnTo>
                  <a:cubicBezTo>
                    <a:pt x="247650" y="304800"/>
                    <a:pt x="256540" y="295910"/>
                    <a:pt x="266700" y="295910"/>
                  </a:cubicBezTo>
                  <a:lnTo>
                    <a:pt x="5118100" y="295910"/>
                  </a:lnTo>
                  <a:cubicBezTo>
                    <a:pt x="5129530" y="294640"/>
                    <a:pt x="5137150" y="303530"/>
                    <a:pt x="5137150" y="314960"/>
                  </a:cubicBezTo>
                  <a:close/>
                </a:path>
              </a:pathLst>
            </a:custGeom>
            <a:solidFill>
              <a:srgbClr val="F2F1EB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5" name="Freeform 5"/>
            <p:cNvSpPr/>
            <p:nvPr/>
          </p:nvSpPr>
          <p:spPr>
            <a:xfrm>
              <a:off x="247650" y="294640"/>
              <a:ext cx="4889500" cy="4693920"/>
            </a:xfrm>
            <a:custGeom>
              <a:avLst/>
              <a:gdLst/>
              <a:ahLst/>
              <a:cxnLst/>
              <a:rect l="l" t="t" r="r" b="b"/>
              <a:pathLst>
                <a:path w="4889500" h="4693920">
                  <a:moveTo>
                    <a:pt x="487045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19050"/>
                  </a:cubicBezTo>
                  <a:lnTo>
                    <a:pt x="0" y="4674870"/>
                  </a:lnTo>
                  <a:cubicBezTo>
                    <a:pt x="0" y="4686300"/>
                    <a:pt x="8890" y="4693920"/>
                    <a:pt x="19050" y="4693920"/>
                  </a:cubicBezTo>
                  <a:lnTo>
                    <a:pt x="4870450" y="4693920"/>
                  </a:lnTo>
                  <a:cubicBezTo>
                    <a:pt x="4880610" y="4693920"/>
                    <a:pt x="4889500" y="4685030"/>
                    <a:pt x="4889500" y="4674870"/>
                  </a:cubicBezTo>
                  <a:lnTo>
                    <a:pt x="4889500" y="20320"/>
                  </a:lnTo>
                  <a:cubicBezTo>
                    <a:pt x="4889500" y="8890"/>
                    <a:pt x="4881880" y="0"/>
                    <a:pt x="4870450" y="0"/>
                  </a:cubicBezTo>
                  <a:close/>
                </a:path>
              </a:pathLst>
            </a:custGeom>
            <a:blipFill>
              <a:blip r:embed="rId4"/>
              <a:stretch>
                <a:fillRect t="-2083" b="-2083"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6" name="Freeform 6"/>
            <p:cNvSpPr/>
            <p:nvPr/>
          </p:nvSpPr>
          <p:spPr>
            <a:xfrm>
              <a:off x="1270" y="6350"/>
              <a:ext cx="5457190" cy="6342380"/>
            </a:xfrm>
            <a:custGeom>
              <a:avLst/>
              <a:gdLst/>
              <a:ahLst/>
              <a:cxnLst/>
              <a:rect l="l" t="t" r="r" b="b"/>
              <a:pathLst>
                <a:path w="5457190" h="6342380">
                  <a:moveTo>
                    <a:pt x="5137150" y="302260"/>
                  </a:moveTo>
                  <a:cubicBezTo>
                    <a:pt x="5137150" y="302260"/>
                    <a:pt x="5133340" y="290830"/>
                    <a:pt x="5119370" y="289560"/>
                  </a:cubicBezTo>
                  <a:lnTo>
                    <a:pt x="248920" y="289560"/>
                  </a:lnTo>
                  <a:cubicBezTo>
                    <a:pt x="240030" y="289560"/>
                    <a:pt x="228600" y="293370"/>
                    <a:pt x="228600" y="303530"/>
                  </a:cubicBezTo>
                  <a:lnTo>
                    <a:pt x="232410" y="312420"/>
                  </a:lnTo>
                  <a:cubicBezTo>
                    <a:pt x="236220" y="307340"/>
                    <a:pt x="242570" y="304800"/>
                    <a:pt x="248920" y="304800"/>
                  </a:cubicBezTo>
                  <a:lnTo>
                    <a:pt x="5123180" y="304800"/>
                  </a:lnTo>
                  <a:lnTo>
                    <a:pt x="5123180" y="4966970"/>
                  </a:lnTo>
                  <a:cubicBezTo>
                    <a:pt x="5123180" y="4973320"/>
                    <a:pt x="5120640" y="4979670"/>
                    <a:pt x="5115560" y="4983480"/>
                  </a:cubicBezTo>
                  <a:lnTo>
                    <a:pt x="5120640" y="4983480"/>
                  </a:lnTo>
                  <a:cubicBezTo>
                    <a:pt x="5129530" y="4983480"/>
                    <a:pt x="5137150" y="4975860"/>
                    <a:pt x="5137150" y="4966970"/>
                  </a:cubicBezTo>
                  <a:lnTo>
                    <a:pt x="5137150" y="302260"/>
                  </a:lnTo>
                  <a:close/>
                  <a:moveTo>
                    <a:pt x="5438140" y="6324600"/>
                  </a:moveTo>
                  <a:lnTo>
                    <a:pt x="20320" y="6324600"/>
                  </a:lnTo>
                  <a:lnTo>
                    <a:pt x="20320" y="12700"/>
                  </a:lnTo>
                  <a:lnTo>
                    <a:pt x="6350" y="0"/>
                  </a:lnTo>
                  <a:lnTo>
                    <a:pt x="5080" y="0"/>
                  </a:lnTo>
                  <a:cubicBezTo>
                    <a:pt x="2540" y="3810"/>
                    <a:pt x="0" y="7620"/>
                    <a:pt x="0" y="12700"/>
                  </a:cubicBezTo>
                  <a:lnTo>
                    <a:pt x="0" y="6323330"/>
                  </a:lnTo>
                  <a:cubicBezTo>
                    <a:pt x="0" y="6334760"/>
                    <a:pt x="8890" y="6342380"/>
                    <a:pt x="19050" y="6342380"/>
                  </a:cubicBezTo>
                  <a:lnTo>
                    <a:pt x="5444490" y="6342380"/>
                  </a:lnTo>
                  <a:cubicBezTo>
                    <a:pt x="5449570" y="6342380"/>
                    <a:pt x="5453380" y="6341110"/>
                    <a:pt x="5457190" y="6337300"/>
                  </a:cubicBezTo>
                  <a:lnTo>
                    <a:pt x="5438140" y="6324600"/>
                  </a:lnTo>
                  <a:close/>
                </a:path>
              </a:pathLst>
            </a:custGeom>
            <a:solidFill>
              <a:srgbClr val="3C3333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7" name="Freeform 7"/>
            <p:cNvSpPr/>
            <p:nvPr/>
          </p:nvSpPr>
          <p:spPr>
            <a:xfrm>
              <a:off x="7620" y="0"/>
              <a:ext cx="5458460" cy="6344920"/>
            </a:xfrm>
            <a:custGeom>
              <a:avLst/>
              <a:gdLst/>
              <a:ahLst/>
              <a:cxnLst/>
              <a:rect l="l" t="t" r="r" b="b"/>
              <a:pathLst>
                <a:path w="5458460" h="6344920">
                  <a:moveTo>
                    <a:pt x="5125720" y="4987290"/>
                  </a:moveTo>
                  <a:cubicBezTo>
                    <a:pt x="5121910" y="4992370"/>
                    <a:pt x="5116830" y="4994910"/>
                    <a:pt x="5110480" y="4994910"/>
                  </a:cubicBezTo>
                  <a:lnTo>
                    <a:pt x="243840" y="4994910"/>
                  </a:lnTo>
                  <a:cubicBezTo>
                    <a:pt x="237490" y="4994910"/>
                    <a:pt x="231140" y="4992370"/>
                    <a:pt x="227330" y="4986020"/>
                  </a:cubicBezTo>
                  <a:cubicBezTo>
                    <a:pt x="222250" y="4982210"/>
                    <a:pt x="219710" y="4977130"/>
                    <a:pt x="219710" y="4970780"/>
                  </a:cubicBezTo>
                  <a:lnTo>
                    <a:pt x="219710" y="314960"/>
                  </a:lnTo>
                  <a:cubicBezTo>
                    <a:pt x="219710" y="309880"/>
                    <a:pt x="222250" y="304800"/>
                    <a:pt x="226060" y="300990"/>
                  </a:cubicBezTo>
                  <a:lnTo>
                    <a:pt x="240030" y="311150"/>
                  </a:lnTo>
                  <a:lnTo>
                    <a:pt x="240030" y="4975860"/>
                  </a:lnTo>
                  <a:lnTo>
                    <a:pt x="5110480" y="4975860"/>
                  </a:lnTo>
                  <a:cubicBezTo>
                    <a:pt x="5113020" y="4975860"/>
                    <a:pt x="5115560" y="4974590"/>
                    <a:pt x="5116830" y="4974590"/>
                  </a:cubicBezTo>
                  <a:lnTo>
                    <a:pt x="5125720" y="4987290"/>
                  </a:lnTo>
                  <a:close/>
                  <a:moveTo>
                    <a:pt x="5458460" y="19050"/>
                  </a:moveTo>
                  <a:lnTo>
                    <a:pt x="5458460" y="6330950"/>
                  </a:lnTo>
                  <a:cubicBezTo>
                    <a:pt x="5458460" y="6336030"/>
                    <a:pt x="5455920" y="6341110"/>
                    <a:pt x="5450840" y="6344920"/>
                  </a:cubicBezTo>
                  <a:lnTo>
                    <a:pt x="5429250" y="6329680"/>
                  </a:lnTo>
                  <a:lnTo>
                    <a:pt x="5429250" y="20320"/>
                  </a:lnTo>
                  <a:lnTo>
                    <a:pt x="13970" y="20320"/>
                  </a:lnTo>
                  <a:lnTo>
                    <a:pt x="0" y="7620"/>
                  </a:lnTo>
                  <a:cubicBezTo>
                    <a:pt x="3810" y="2540"/>
                    <a:pt x="8890" y="0"/>
                    <a:pt x="15240" y="0"/>
                  </a:cubicBezTo>
                  <a:lnTo>
                    <a:pt x="5439410" y="0"/>
                  </a:lnTo>
                  <a:cubicBezTo>
                    <a:pt x="5449570" y="0"/>
                    <a:pt x="5458460" y="8890"/>
                    <a:pt x="5458460" y="19050"/>
                  </a:cubicBezTo>
                  <a:close/>
                  <a:moveTo>
                    <a:pt x="5455920" y="30480"/>
                  </a:moveTo>
                  <a:cubicBezTo>
                    <a:pt x="5453380" y="26670"/>
                    <a:pt x="5450840" y="24130"/>
                    <a:pt x="5447030" y="21590"/>
                  </a:cubicBezTo>
                  <a:lnTo>
                    <a:pt x="5455920" y="304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8" name="Freeform 8"/>
          <p:cNvSpPr/>
          <p:nvPr/>
        </p:nvSpPr>
        <p:spPr>
          <a:xfrm rot="4349110" flipH="1">
            <a:off x="14629989" y="3978821"/>
            <a:ext cx="5490045" cy="5490045"/>
          </a:xfrm>
          <a:custGeom>
            <a:avLst/>
            <a:gdLst/>
            <a:ahLst/>
            <a:cxnLst/>
            <a:rect l="l" t="t" r="r" b="b"/>
            <a:pathLst>
              <a:path w="5490045" h="5490045">
                <a:moveTo>
                  <a:pt x="5490045" y="0"/>
                </a:moveTo>
                <a:lnTo>
                  <a:pt x="0" y="0"/>
                </a:lnTo>
                <a:lnTo>
                  <a:pt x="0" y="5490044"/>
                </a:lnTo>
                <a:lnTo>
                  <a:pt x="5490045" y="5490044"/>
                </a:lnTo>
                <a:lnTo>
                  <a:pt x="5490045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9" name="Freeform 9"/>
          <p:cNvSpPr/>
          <p:nvPr/>
        </p:nvSpPr>
        <p:spPr>
          <a:xfrm>
            <a:off x="7279534" y="0"/>
            <a:ext cx="3728932" cy="3859180"/>
          </a:xfrm>
          <a:custGeom>
            <a:avLst/>
            <a:gdLst/>
            <a:ahLst/>
            <a:cxnLst/>
            <a:rect l="l" t="t" r="r" b="b"/>
            <a:pathLst>
              <a:path w="3728932" h="3859180">
                <a:moveTo>
                  <a:pt x="0" y="0"/>
                </a:moveTo>
                <a:lnTo>
                  <a:pt x="3728932" y="0"/>
                </a:lnTo>
                <a:lnTo>
                  <a:pt x="3728932" y="3859180"/>
                </a:lnTo>
                <a:lnTo>
                  <a:pt x="0" y="385918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0" name="TextBox 10"/>
          <p:cNvSpPr txBox="1"/>
          <p:nvPr/>
        </p:nvSpPr>
        <p:spPr>
          <a:xfrm>
            <a:off x="1493086" y="5725038"/>
            <a:ext cx="7311370" cy="1045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8119"/>
              </a:lnSpc>
            </a:pPr>
            <a:r>
              <a:rPr lang="en-US" sz="6999" dirty="0">
                <a:solidFill>
                  <a:srgbClr val="737373"/>
                </a:solidFill>
                <a:latin typeface="Now"/>
              </a:rPr>
              <a:t>Le </a:t>
            </a:r>
            <a:r>
              <a:rPr lang="en-US" sz="6999" dirty="0" err="1">
                <a:solidFill>
                  <a:srgbClr val="737373"/>
                </a:solidFill>
                <a:latin typeface="Now"/>
              </a:rPr>
              <a:t>sceau</a:t>
            </a:r>
            <a:endParaRPr lang="en-US" sz="6999" dirty="0">
              <a:solidFill>
                <a:srgbClr val="737373"/>
              </a:solidFill>
              <a:latin typeface="Now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988485" y="2859055"/>
            <a:ext cx="6320571" cy="1971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5360"/>
              </a:lnSpc>
              <a:spcBef>
                <a:spcPct val="0"/>
              </a:spcBef>
            </a:pPr>
            <a:r>
              <a:rPr lang="en-US" sz="12800" dirty="0">
                <a:solidFill>
                  <a:srgbClr val="737373"/>
                </a:solidFill>
                <a:latin typeface="Chewy"/>
              </a:rPr>
              <a:t>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73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1405269" y="8282709"/>
            <a:ext cx="6438717" cy="1384324"/>
          </a:xfrm>
          <a:custGeom>
            <a:avLst/>
            <a:gdLst/>
            <a:ahLst/>
            <a:cxnLst/>
            <a:rect l="l" t="t" r="r" b="b"/>
            <a:pathLst>
              <a:path w="6438717" h="1384324">
                <a:moveTo>
                  <a:pt x="0" y="0"/>
                </a:moveTo>
                <a:lnTo>
                  <a:pt x="6438717" y="0"/>
                </a:lnTo>
                <a:lnTo>
                  <a:pt x="6438717" y="1384325"/>
                </a:lnTo>
                <a:lnTo>
                  <a:pt x="0" y="13843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6" name="TextBox 6"/>
          <p:cNvSpPr txBox="1"/>
          <p:nvPr/>
        </p:nvSpPr>
        <p:spPr>
          <a:xfrm>
            <a:off x="1263075" y="3694476"/>
            <a:ext cx="14333765" cy="3609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500"/>
              </a:lnSpc>
            </a:pPr>
            <a:r>
              <a:rPr lang="en-US" sz="15000" dirty="0">
                <a:solidFill>
                  <a:srgbClr val="156C99"/>
                </a:solidFill>
                <a:latin typeface="Chewy"/>
              </a:rPr>
              <a:t>Les </a:t>
            </a:r>
            <a:r>
              <a:rPr lang="en-US" sz="15000" dirty="0" err="1">
                <a:solidFill>
                  <a:srgbClr val="156C99"/>
                </a:solidFill>
                <a:latin typeface="Chewy"/>
              </a:rPr>
              <a:t>symboles</a:t>
            </a:r>
            <a:r>
              <a:rPr lang="en-US" sz="15000" dirty="0">
                <a:solidFill>
                  <a:srgbClr val="156C99"/>
                </a:solidFill>
                <a:latin typeface="Chewy"/>
              </a:rPr>
              <a:t> de </a:t>
            </a:r>
          </a:p>
          <a:p>
            <a:pPr marL="0" lvl="0" indent="0" algn="ctr">
              <a:lnSpc>
                <a:spcPts val="13500"/>
              </a:lnSpc>
              <a:spcBef>
                <a:spcPct val="0"/>
              </a:spcBef>
            </a:pPr>
            <a:r>
              <a:rPr lang="en-US" sz="15000" dirty="0">
                <a:solidFill>
                  <a:srgbClr val="156C99"/>
                </a:solidFill>
                <a:latin typeface="Chewy"/>
              </a:rPr>
              <a:t>la </a:t>
            </a:r>
            <a:r>
              <a:rPr lang="en-US" sz="15000" dirty="0" err="1">
                <a:solidFill>
                  <a:srgbClr val="156C99"/>
                </a:solidFill>
                <a:latin typeface="Chewy"/>
              </a:rPr>
              <a:t>république</a:t>
            </a:r>
            <a:endParaRPr lang="en-US" sz="15000" dirty="0">
              <a:solidFill>
                <a:srgbClr val="156C99"/>
              </a:solidFill>
              <a:latin typeface="Chewy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12765014" y="4124672"/>
            <a:ext cx="5795818" cy="5795818"/>
          </a:xfrm>
          <a:custGeom>
            <a:avLst/>
            <a:gdLst/>
            <a:ahLst/>
            <a:cxnLst/>
            <a:rect l="l" t="t" r="r" b="b"/>
            <a:pathLst>
              <a:path w="5795818" h="5795818">
                <a:moveTo>
                  <a:pt x="0" y="0"/>
                </a:moveTo>
                <a:lnTo>
                  <a:pt x="5795819" y="0"/>
                </a:lnTo>
                <a:lnTo>
                  <a:pt x="5795819" y="5795818"/>
                </a:lnTo>
                <a:lnTo>
                  <a:pt x="0" y="579581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8" name="Freeform 8"/>
          <p:cNvSpPr/>
          <p:nvPr/>
        </p:nvSpPr>
        <p:spPr>
          <a:xfrm>
            <a:off x="14624627" y="2534090"/>
            <a:ext cx="2076592" cy="2607965"/>
          </a:xfrm>
          <a:custGeom>
            <a:avLst/>
            <a:gdLst/>
            <a:ahLst/>
            <a:cxnLst/>
            <a:rect l="l" t="t" r="r" b="b"/>
            <a:pathLst>
              <a:path w="2076592" h="2607965">
                <a:moveTo>
                  <a:pt x="0" y="0"/>
                </a:moveTo>
                <a:lnTo>
                  <a:pt x="2076593" y="0"/>
                </a:lnTo>
                <a:lnTo>
                  <a:pt x="2076593" y="2607965"/>
                </a:lnTo>
                <a:lnTo>
                  <a:pt x="0" y="260796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9" name="Freeform 9"/>
          <p:cNvSpPr/>
          <p:nvPr/>
        </p:nvSpPr>
        <p:spPr>
          <a:xfrm>
            <a:off x="0" y="526630"/>
            <a:ext cx="6438717" cy="1384324"/>
          </a:xfrm>
          <a:custGeom>
            <a:avLst/>
            <a:gdLst/>
            <a:ahLst/>
            <a:cxnLst/>
            <a:rect l="l" t="t" r="r" b="b"/>
            <a:pathLst>
              <a:path w="6438717" h="1384324">
                <a:moveTo>
                  <a:pt x="0" y="0"/>
                </a:moveTo>
                <a:lnTo>
                  <a:pt x="6438717" y="0"/>
                </a:lnTo>
                <a:lnTo>
                  <a:pt x="6438717" y="1384324"/>
                </a:lnTo>
                <a:lnTo>
                  <a:pt x="0" y="138432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73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-2906479" y="1061882"/>
            <a:ext cx="16540060" cy="9288211"/>
          </a:xfrm>
          <a:custGeom>
            <a:avLst/>
            <a:gdLst/>
            <a:ahLst/>
            <a:cxnLst/>
            <a:rect l="l" t="t" r="r" b="b"/>
            <a:pathLst>
              <a:path w="16540060" h="9288211">
                <a:moveTo>
                  <a:pt x="0" y="0"/>
                </a:moveTo>
                <a:lnTo>
                  <a:pt x="16540060" y="0"/>
                </a:lnTo>
                <a:lnTo>
                  <a:pt x="16540060" y="9288211"/>
                </a:lnTo>
                <a:lnTo>
                  <a:pt x="0" y="92882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10742048" y="1357922"/>
            <a:ext cx="6517252" cy="7571157"/>
            <a:chOff x="0" y="0"/>
            <a:chExt cx="5466080" cy="635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439410" cy="6348730"/>
            </a:xfrm>
            <a:custGeom>
              <a:avLst/>
              <a:gdLst/>
              <a:ahLst/>
              <a:cxnLst/>
              <a:rect l="l" t="t" r="r" b="b"/>
              <a:pathLst>
                <a:path w="5439410" h="6348730">
                  <a:moveTo>
                    <a:pt x="541909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20320"/>
                  </a:cubicBezTo>
                  <a:lnTo>
                    <a:pt x="0" y="6329680"/>
                  </a:lnTo>
                  <a:cubicBezTo>
                    <a:pt x="0" y="6339840"/>
                    <a:pt x="8890" y="6348730"/>
                    <a:pt x="19050" y="6348730"/>
                  </a:cubicBezTo>
                  <a:lnTo>
                    <a:pt x="5419090" y="6348730"/>
                  </a:lnTo>
                  <a:cubicBezTo>
                    <a:pt x="5429250" y="6348730"/>
                    <a:pt x="5438140" y="6339840"/>
                    <a:pt x="5438140" y="6329680"/>
                  </a:cubicBezTo>
                  <a:lnTo>
                    <a:pt x="5438140" y="20320"/>
                  </a:lnTo>
                  <a:cubicBezTo>
                    <a:pt x="5439410" y="8890"/>
                    <a:pt x="5430520" y="0"/>
                    <a:pt x="5419090" y="0"/>
                  </a:cubicBezTo>
                  <a:close/>
                  <a:moveTo>
                    <a:pt x="5137150" y="314960"/>
                  </a:moveTo>
                  <a:lnTo>
                    <a:pt x="5137150" y="4970780"/>
                  </a:lnTo>
                  <a:cubicBezTo>
                    <a:pt x="5137150" y="4980940"/>
                    <a:pt x="5128260" y="4989830"/>
                    <a:pt x="5118100" y="4989830"/>
                  </a:cubicBezTo>
                  <a:lnTo>
                    <a:pt x="266700" y="4989830"/>
                  </a:lnTo>
                  <a:cubicBezTo>
                    <a:pt x="256540" y="4989830"/>
                    <a:pt x="247650" y="4980940"/>
                    <a:pt x="247650" y="4970780"/>
                  </a:cubicBezTo>
                  <a:lnTo>
                    <a:pt x="247650" y="314960"/>
                  </a:lnTo>
                  <a:cubicBezTo>
                    <a:pt x="247650" y="304800"/>
                    <a:pt x="256540" y="295910"/>
                    <a:pt x="266700" y="295910"/>
                  </a:cubicBezTo>
                  <a:lnTo>
                    <a:pt x="5118100" y="295910"/>
                  </a:lnTo>
                  <a:cubicBezTo>
                    <a:pt x="5129530" y="294640"/>
                    <a:pt x="5137150" y="303530"/>
                    <a:pt x="5137150" y="314960"/>
                  </a:cubicBezTo>
                  <a:close/>
                </a:path>
              </a:pathLst>
            </a:custGeom>
            <a:solidFill>
              <a:srgbClr val="F2F1EB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5" name="Freeform 5"/>
            <p:cNvSpPr/>
            <p:nvPr/>
          </p:nvSpPr>
          <p:spPr>
            <a:xfrm>
              <a:off x="247650" y="294640"/>
              <a:ext cx="4889500" cy="4693920"/>
            </a:xfrm>
            <a:custGeom>
              <a:avLst/>
              <a:gdLst/>
              <a:ahLst/>
              <a:cxnLst/>
              <a:rect l="l" t="t" r="r" b="b"/>
              <a:pathLst>
                <a:path w="4889500" h="4693920">
                  <a:moveTo>
                    <a:pt x="487045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19050"/>
                  </a:cubicBezTo>
                  <a:lnTo>
                    <a:pt x="0" y="4674870"/>
                  </a:lnTo>
                  <a:cubicBezTo>
                    <a:pt x="0" y="4686300"/>
                    <a:pt x="8890" y="4693920"/>
                    <a:pt x="19050" y="4693920"/>
                  </a:cubicBezTo>
                  <a:lnTo>
                    <a:pt x="4870450" y="4693920"/>
                  </a:lnTo>
                  <a:cubicBezTo>
                    <a:pt x="4880610" y="4693920"/>
                    <a:pt x="4889500" y="4685030"/>
                    <a:pt x="4889500" y="4674870"/>
                  </a:cubicBezTo>
                  <a:lnTo>
                    <a:pt x="4889500" y="20320"/>
                  </a:lnTo>
                  <a:cubicBezTo>
                    <a:pt x="4889500" y="8890"/>
                    <a:pt x="4881880" y="0"/>
                    <a:pt x="4870450" y="0"/>
                  </a:cubicBezTo>
                  <a:close/>
                </a:path>
              </a:pathLst>
            </a:custGeom>
            <a:blipFill>
              <a:blip r:embed="rId4"/>
              <a:stretch>
                <a:fillRect l="-5976" r="-5976"/>
              </a:stretch>
            </a:blipFill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6" name="Freeform 6"/>
            <p:cNvSpPr/>
            <p:nvPr/>
          </p:nvSpPr>
          <p:spPr>
            <a:xfrm>
              <a:off x="1270" y="6350"/>
              <a:ext cx="5457190" cy="6342380"/>
            </a:xfrm>
            <a:custGeom>
              <a:avLst/>
              <a:gdLst/>
              <a:ahLst/>
              <a:cxnLst/>
              <a:rect l="l" t="t" r="r" b="b"/>
              <a:pathLst>
                <a:path w="5457190" h="6342380">
                  <a:moveTo>
                    <a:pt x="5137150" y="302260"/>
                  </a:moveTo>
                  <a:cubicBezTo>
                    <a:pt x="5137150" y="302260"/>
                    <a:pt x="5133340" y="290830"/>
                    <a:pt x="5119370" y="289560"/>
                  </a:cubicBezTo>
                  <a:lnTo>
                    <a:pt x="248920" y="289560"/>
                  </a:lnTo>
                  <a:cubicBezTo>
                    <a:pt x="240030" y="289560"/>
                    <a:pt x="228600" y="293370"/>
                    <a:pt x="228600" y="303530"/>
                  </a:cubicBezTo>
                  <a:lnTo>
                    <a:pt x="232410" y="312420"/>
                  </a:lnTo>
                  <a:cubicBezTo>
                    <a:pt x="236220" y="307340"/>
                    <a:pt x="242570" y="304800"/>
                    <a:pt x="248920" y="304800"/>
                  </a:cubicBezTo>
                  <a:lnTo>
                    <a:pt x="5123180" y="304800"/>
                  </a:lnTo>
                  <a:lnTo>
                    <a:pt x="5123180" y="4966970"/>
                  </a:lnTo>
                  <a:cubicBezTo>
                    <a:pt x="5123180" y="4973320"/>
                    <a:pt x="5120640" y="4979670"/>
                    <a:pt x="5115560" y="4983480"/>
                  </a:cubicBezTo>
                  <a:lnTo>
                    <a:pt x="5120640" y="4983480"/>
                  </a:lnTo>
                  <a:cubicBezTo>
                    <a:pt x="5129530" y="4983480"/>
                    <a:pt x="5137150" y="4975860"/>
                    <a:pt x="5137150" y="4966970"/>
                  </a:cubicBezTo>
                  <a:lnTo>
                    <a:pt x="5137150" y="302260"/>
                  </a:lnTo>
                  <a:close/>
                  <a:moveTo>
                    <a:pt x="5438140" y="6324600"/>
                  </a:moveTo>
                  <a:lnTo>
                    <a:pt x="20320" y="6324600"/>
                  </a:lnTo>
                  <a:lnTo>
                    <a:pt x="20320" y="12700"/>
                  </a:lnTo>
                  <a:lnTo>
                    <a:pt x="6350" y="0"/>
                  </a:lnTo>
                  <a:lnTo>
                    <a:pt x="5080" y="0"/>
                  </a:lnTo>
                  <a:cubicBezTo>
                    <a:pt x="2540" y="3810"/>
                    <a:pt x="0" y="7620"/>
                    <a:pt x="0" y="12700"/>
                  </a:cubicBezTo>
                  <a:lnTo>
                    <a:pt x="0" y="6323330"/>
                  </a:lnTo>
                  <a:cubicBezTo>
                    <a:pt x="0" y="6334760"/>
                    <a:pt x="8890" y="6342380"/>
                    <a:pt x="19050" y="6342380"/>
                  </a:cubicBezTo>
                  <a:lnTo>
                    <a:pt x="5444490" y="6342380"/>
                  </a:lnTo>
                  <a:cubicBezTo>
                    <a:pt x="5449570" y="6342380"/>
                    <a:pt x="5453380" y="6341110"/>
                    <a:pt x="5457190" y="6337300"/>
                  </a:cubicBezTo>
                  <a:lnTo>
                    <a:pt x="5438140" y="6324600"/>
                  </a:lnTo>
                  <a:close/>
                </a:path>
              </a:pathLst>
            </a:custGeom>
            <a:solidFill>
              <a:srgbClr val="3C3333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7" name="Freeform 7"/>
            <p:cNvSpPr/>
            <p:nvPr/>
          </p:nvSpPr>
          <p:spPr>
            <a:xfrm>
              <a:off x="7620" y="0"/>
              <a:ext cx="5458460" cy="6344920"/>
            </a:xfrm>
            <a:custGeom>
              <a:avLst/>
              <a:gdLst/>
              <a:ahLst/>
              <a:cxnLst/>
              <a:rect l="l" t="t" r="r" b="b"/>
              <a:pathLst>
                <a:path w="5458460" h="6344920">
                  <a:moveTo>
                    <a:pt x="5125720" y="4987290"/>
                  </a:moveTo>
                  <a:cubicBezTo>
                    <a:pt x="5121910" y="4992370"/>
                    <a:pt x="5116830" y="4994910"/>
                    <a:pt x="5110480" y="4994910"/>
                  </a:cubicBezTo>
                  <a:lnTo>
                    <a:pt x="243840" y="4994910"/>
                  </a:lnTo>
                  <a:cubicBezTo>
                    <a:pt x="237490" y="4994910"/>
                    <a:pt x="231140" y="4992370"/>
                    <a:pt x="227330" y="4986020"/>
                  </a:cubicBezTo>
                  <a:cubicBezTo>
                    <a:pt x="222250" y="4982210"/>
                    <a:pt x="219710" y="4977130"/>
                    <a:pt x="219710" y="4970780"/>
                  </a:cubicBezTo>
                  <a:lnTo>
                    <a:pt x="219710" y="314960"/>
                  </a:lnTo>
                  <a:cubicBezTo>
                    <a:pt x="219710" y="309880"/>
                    <a:pt x="222250" y="304800"/>
                    <a:pt x="226060" y="300990"/>
                  </a:cubicBezTo>
                  <a:lnTo>
                    <a:pt x="240030" y="311150"/>
                  </a:lnTo>
                  <a:lnTo>
                    <a:pt x="240030" y="4975860"/>
                  </a:lnTo>
                  <a:lnTo>
                    <a:pt x="5110480" y="4975860"/>
                  </a:lnTo>
                  <a:cubicBezTo>
                    <a:pt x="5113020" y="4975860"/>
                    <a:pt x="5115560" y="4974590"/>
                    <a:pt x="5116830" y="4974590"/>
                  </a:cubicBezTo>
                  <a:lnTo>
                    <a:pt x="5125720" y="4987290"/>
                  </a:lnTo>
                  <a:close/>
                  <a:moveTo>
                    <a:pt x="5458460" y="19050"/>
                  </a:moveTo>
                  <a:lnTo>
                    <a:pt x="5458460" y="6330950"/>
                  </a:lnTo>
                  <a:cubicBezTo>
                    <a:pt x="5458460" y="6336030"/>
                    <a:pt x="5455920" y="6341110"/>
                    <a:pt x="5450840" y="6344920"/>
                  </a:cubicBezTo>
                  <a:lnTo>
                    <a:pt x="5429250" y="6329680"/>
                  </a:lnTo>
                  <a:lnTo>
                    <a:pt x="5429250" y="20320"/>
                  </a:lnTo>
                  <a:lnTo>
                    <a:pt x="13970" y="20320"/>
                  </a:lnTo>
                  <a:lnTo>
                    <a:pt x="0" y="7620"/>
                  </a:lnTo>
                  <a:cubicBezTo>
                    <a:pt x="3810" y="2540"/>
                    <a:pt x="8890" y="0"/>
                    <a:pt x="15240" y="0"/>
                  </a:cubicBezTo>
                  <a:lnTo>
                    <a:pt x="5439410" y="0"/>
                  </a:lnTo>
                  <a:cubicBezTo>
                    <a:pt x="5449570" y="0"/>
                    <a:pt x="5458460" y="8890"/>
                    <a:pt x="5458460" y="19050"/>
                  </a:cubicBezTo>
                  <a:close/>
                  <a:moveTo>
                    <a:pt x="5455920" y="30480"/>
                  </a:moveTo>
                  <a:cubicBezTo>
                    <a:pt x="5453380" y="26670"/>
                    <a:pt x="5450840" y="24130"/>
                    <a:pt x="5447030" y="21590"/>
                  </a:cubicBezTo>
                  <a:lnTo>
                    <a:pt x="5455920" y="304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8" name="Freeform 8"/>
          <p:cNvSpPr/>
          <p:nvPr/>
        </p:nvSpPr>
        <p:spPr>
          <a:xfrm rot="4349110" flipH="1">
            <a:off x="14629989" y="3978821"/>
            <a:ext cx="5490045" cy="5490045"/>
          </a:xfrm>
          <a:custGeom>
            <a:avLst/>
            <a:gdLst/>
            <a:ahLst/>
            <a:cxnLst/>
            <a:rect l="l" t="t" r="r" b="b"/>
            <a:pathLst>
              <a:path w="5490045" h="5490045">
                <a:moveTo>
                  <a:pt x="5490045" y="0"/>
                </a:moveTo>
                <a:lnTo>
                  <a:pt x="0" y="0"/>
                </a:lnTo>
                <a:lnTo>
                  <a:pt x="0" y="5490044"/>
                </a:lnTo>
                <a:lnTo>
                  <a:pt x="5490045" y="5490044"/>
                </a:lnTo>
                <a:lnTo>
                  <a:pt x="5490045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9" name="TextBox 9"/>
          <p:cNvSpPr txBox="1"/>
          <p:nvPr/>
        </p:nvSpPr>
        <p:spPr>
          <a:xfrm>
            <a:off x="1493086" y="5725038"/>
            <a:ext cx="7311370" cy="2073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8119"/>
              </a:lnSpc>
            </a:pPr>
            <a:r>
              <a:rPr lang="en-US" sz="6999" dirty="0">
                <a:solidFill>
                  <a:srgbClr val="737373"/>
                </a:solidFill>
                <a:latin typeface="Now"/>
              </a:rPr>
              <a:t>Le </a:t>
            </a:r>
            <a:r>
              <a:rPr lang="en-US" sz="6999" dirty="0" err="1">
                <a:solidFill>
                  <a:srgbClr val="737373"/>
                </a:solidFill>
                <a:latin typeface="Now"/>
              </a:rPr>
              <a:t>drapeau</a:t>
            </a:r>
            <a:r>
              <a:rPr lang="en-US" sz="6999" dirty="0">
                <a:solidFill>
                  <a:srgbClr val="737373"/>
                </a:solidFill>
                <a:latin typeface="Now"/>
              </a:rPr>
              <a:t> </a:t>
            </a:r>
            <a:r>
              <a:rPr lang="en-US" sz="6999" dirty="0" err="1">
                <a:solidFill>
                  <a:srgbClr val="737373"/>
                </a:solidFill>
                <a:latin typeface="Now"/>
              </a:rPr>
              <a:t>tricolore</a:t>
            </a:r>
            <a:endParaRPr lang="en-US" sz="6999" dirty="0">
              <a:solidFill>
                <a:srgbClr val="737373"/>
              </a:solidFill>
              <a:latin typeface="Now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7279534" y="0"/>
            <a:ext cx="3728932" cy="3859180"/>
          </a:xfrm>
          <a:custGeom>
            <a:avLst/>
            <a:gdLst/>
            <a:ahLst/>
            <a:cxnLst/>
            <a:rect l="l" t="t" r="r" b="b"/>
            <a:pathLst>
              <a:path w="3728932" h="3859180">
                <a:moveTo>
                  <a:pt x="0" y="0"/>
                </a:moveTo>
                <a:lnTo>
                  <a:pt x="3728932" y="0"/>
                </a:lnTo>
                <a:lnTo>
                  <a:pt x="3728932" y="3859180"/>
                </a:lnTo>
                <a:lnTo>
                  <a:pt x="0" y="385918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1" name="TextBox 11"/>
          <p:cNvSpPr txBox="1"/>
          <p:nvPr/>
        </p:nvSpPr>
        <p:spPr>
          <a:xfrm>
            <a:off x="1988485" y="2859055"/>
            <a:ext cx="6320571" cy="1971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5360"/>
              </a:lnSpc>
              <a:spcBef>
                <a:spcPct val="0"/>
              </a:spcBef>
            </a:pPr>
            <a:r>
              <a:rPr lang="en-US" sz="12800" dirty="0">
                <a:solidFill>
                  <a:srgbClr val="737373"/>
                </a:solidFill>
                <a:latin typeface="Chewy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73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-2906479" y="1061882"/>
            <a:ext cx="16540060" cy="9288211"/>
          </a:xfrm>
          <a:custGeom>
            <a:avLst/>
            <a:gdLst/>
            <a:ahLst/>
            <a:cxnLst/>
            <a:rect l="l" t="t" r="r" b="b"/>
            <a:pathLst>
              <a:path w="16540060" h="9288211">
                <a:moveTo>
                  <a:pt x="0" y="0"/>
                </a:moveTo>
                <a:lnTo>
                  <a:pt x="16540060" y="0"/>
                </a:lnTo>
                <a:lnTo>
                  <a:pt x="16540060" y="9288211"/>
                </a:lnTo>
                <a:lnTo>
                  <a:pt x="0" y="928821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 dirty="0"/>
          </a:p>
        </p:txBody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10742048" y="1357922"/>
            <a:ext cx="6517252" cy="7571157"/>
            <a:chOff x="0" y="0"/>
            <a:chExt cx="5466080" cy="635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439410" cy="6348730"/>
            </a:xfrm>
            <a:custGeom>
              <a:avLst/>
              <a:gdLst/>
              <a:ahLst/>
              <a:cxnLst/>
              <a:rect l="l" t="t" r="r" b="b"/>
              <a:pathLst>
                <a:path w="5439410" h="6348730">
                  <a:moveTo>
                    <a:pt x="541909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20320"/>
                  </a:cubicBezTo>
                  <a:lnTo>
                    <a:pt x="0" y="6329680"/>
                  </a:lnTo>
                  <a:cubicBezTo>
                    <a:pt x="0" y="6339840"/>
                    <a:pt x="8890" y="6348730"/>
                    <a:pt x="19050" y="6348730"/>
                  </a:cubicBezTo>
                  <a:lnTo>
                    <a:pt x="5419090" y="6348730"/>
                  </a:lnTo>
                  <a:cubicBezTo>
                    <a:pt x="5429250" y="6348730"/>
                    <a:pt x="5438140" y="6339840"/>
                    <a:pt x="5438140" y="6329680"/>
                  </a:cubicBezTo>
                  <a:lnTo>
                    <a:pt x="5438140" y="20320"/>
                  </a:lnTo>
                  <a:cubicBezTo>
                    <a:pt x="5439410" y="8890"/>
                    <a:pt x="5430520" y="0"/>
                    <a:pt x="5419090" y="0"/>
                  </a:cubicBezTo>
                  <a:close/>
                  <a:moveTo>
                    <a:pt x="5137150" y="314960"/>
                  </a:moveTo>
                  <a:lnTo>
                    <a:pt x="5137150" y="4970780"/>
                  </a:lnTo>
                  <a:cubicBezTo>
                    <a:pt x="5137150" y="4980940"/>
                    <a:pt x="5128260" y="4989830"/>
                    <a:pt x="5118100" y="4989830"/>
                  </a:cubicBezTo>
                  <a:lnTo>
                    <a:pt x="266700" y="4989830"/>
                  </a:lnTo>
                  <a:cubicBezTo>
                    <a:pt x="256540" y="4989830"/>
                    <a:pt x="247650" y="4980940"/>
                    <a:pt x="247650" y="4970780"/>
                  </a:cubicBezTo>
                  <a:lnTo>
                    <a:pt x="247650" y="314960"/>
                  </a:lnTo>
                  <a:cubicBezTo>
                    <a:pt x="247650" y="304800"/>
                    <a:pt x="256540" y="295910"/>
                    <a:pt x="266700" y="295910"/>
                  </a:cubicBezTo>
                  <a:lnTo>
                    <a:pt x="5118100" y="295910"/>
                  </a:lnTo>
                  <a:cubicBezTo>
                    <a:pt x="5129530" y="294640"/>
                    <a:pt x="5137150" y="303530"/>
                    <a:pt x="5137150" y="314960"/>
                  </a:cubicBezTo>
                  <a:close/>
                </a:path>
              </a:pathLst>
            </a:custGeom>
            <a:solidFill>
              <a:srgbClr val="F2F1EB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5" name="Freeform 5"/>
            <p:cNvSpPr/>
            <p:nvPr/>
          </p:nvSpPr>
          <p:spPr>
            <a:xfrm>
              <a:off x="247650" y="294640"/>
              <a:ext cx="4889500" cy="4693920"/>
            </a:xfrm>
            <a:custGeom>
              <a:avLst/>
              <a:gdLst/>
              <a:ahLst/>
              <a:cxnLst/>
              <a:rect l="l" t="t" r="r" b="b"/>
              <a:pathLst>
                <a:path w="4889500" h="4693920">
                  <a:moveTo>
                    <a:pt x="487045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19050"/>
                  </a:cubicBezTo>
                  <a:lnTo>
                    <a:pt x="0" y="4674870"/>
                  </a:lnTo>
                  <a:cubicBezTo>
                    <a:pt x="0" y="4686300"/>
                    <a:pt x="8890" y="4693920"/>
                    <a:pt x="19050" y="4693920"/>
                  </a:cubicBezTo>
                  <a:lnTo>
                    <a:pt x="4870450" y="4693920"/>
                  </a:lnTo>
                  <a:cubicBezTo>
                    <a:pt x="4880610" y="4693920"/>
                    <a:pt x="4889500" y="4685030"/>
                    <a:pt x="4889500" y="4674870"/>
                  </a:cubicBezTo>
                  <a:lnTo>
                    <a:pt x="4889500" y="20320"/>
                  </a:lnTo>
                  <a:cubicBezTo>
                    <a:pt x="4889500" y="8890"/>
                    <a:pt x="4881880" y="0"/>
                    <a:pt x="4870450" y="0"/>
                  </a:cubicBezTo>
                  <a:close/>
                </a:path>
              </a:pathLst>
            </a:custGeom>
            <a:blipFill>
              <a:blip r:embed="rId6"/>
              <a:stretch>
                <a:fillRect t="-31740" b="-31740"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6" name="Freeform 6"/>
            <p:cNvSpPr/>
            <p:nvPr/>
          </p:nvSpPr>
          <p:spPr>
            <a:xfrm>
              <a:off x="1270" y="6350"/>
              <a:ext cx="5457190" cy="6342380"/>
            </a:xfrm>
            <a:custGeom>
              <a:avLst/>
              <a:gdLst/>
              <a:ahLst/>
              <a:cxnLst/>
              <a:rect l="l" t="t" r="r" b="b"/>
              <a:pathLst>
                <a:path w="5457190" h="6342380">
                  <a:moveTo>
                    <a:pt x="5137150" y="302260"/>
                  </a:moveTo>
                  <a:cubicBezTo>
                    <a:pt x="5137150" y="302260"/>
                    <a:pt x="5133340" y="290830"/>
                    <a:pt x="5119370" y="289560"/>
                  </a:cubicBezTo>
                  <a:lnTo>
                    <a:pt x="248920" y="289560"/>
                  </a:lnTo>
                  <a:cubicBezTo>
                    <a:pt x="240030" y="289560"/>
                    <a:pt x="228600" y="293370"/>
                    <a:pt x="228600" y="303530"/>
                  </a:cubicBezTo>
                  <a:lnTo>
                    <a:pt x="232410" y="312420"/>
                  </a:lnTo>
                  <a:cubicBezTo>
                    <a:pt x="236220" y="307340"/>
                    <a:pt x="242570" y="304800"/>
                    <a:pt x="248920" y="304800"/>
                  </a:cubicBezTo>
                  <a:lnTo>
                    <a:pt x="5123180" y="304800"/>
                  </a:lnTo>
                  <a:lnTo>
                    <a:pt x="5123180" y="4966970"/>
                  </a:lnTo>
                  <a:cubicBezTo>
                    <a:pt x="5123180" y="4973320"/>
                    <a:pt x="5120640" y="4979670"/>
                    <a:pt x="5115560" y="4983480"/>
                  </a:cubicBezTo>
                  <a:lnTo>
                    <a:pt x="5120640" y="4983480"/>
                  </a:lnTo>
                  <a:cubicBezTo>
                    <a:pt x="5129530" y="4983480"/>
                    <a:pt x="5137150" y="4975860"/>
                    <a:pt x="5137150" y="4966970"/>
                  </a:cubicBezTo>
                  <a:lnTo>
                    <a:pt x="5137150" y="302260"/>
                  </a:lnTo>
                  <a:close/>
                  <a:moveTo>
                    <a:pt x="5438140" y="6324600"/>
                  </a:moveTo>
                  <a:lnTo>
                    <a:pt x="20320" y="6324600"/>
                  </a:lnTo>
                  <a:lnTo>
                    <a:pt x="20320" y="12700"/>
                  </a:lnTo>
                  <a:lnTo>
                    <a:pt x="6350" y="0"/>
                  </a:lnTo>
                  <a:lnTo>
                    <a:pt x="5080" y="0"/>
                  </a:lnTo>
                  <a:cubicBezTo>
                    <a:pt x="2540" y="3810"/>
                    <a:pt x="0" y="7620"/>
                    <a:pt x="0" y="12700"/>
                  </a:cubicBezTo>
                  <a:lnTo>
                    <a:pt x="0" y="6323330"/>
                  </a:lnTo>
                  <a:cubicBezTo>
                    <a:pt x="0" y="6334760"/>
                    <a:pt x="8890" y="6342380"/>
                    <a:pt x="19050" y="6342380"/>
                  </a:cubicBezTo>
                  <a:lnTo>
                    <a:pt x="5444490" y="6342380"/>
                  </a:lnTo>
                  <a:cubicBezTo>
                    <a:pt x="5449570" y="6342380"/>
                    <a:pt x="5453380" y="6341110"/>
                    <a:pt x="5457190" y="6337300"/>
                  </a:cubicBezTo>
                  <a:lnTo>
                    <a:pt x="5438140" y="6324600"/>
                  </a:lnTo>
                  <a:close/>
                </a:path>
              </a:pathLst>
            </a:custGeom>
            <a:solidFill>
              <a:srgbClr val="3C3333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7" name="Freeform 7"/>
            <p:cNvSpPr/>
            <p:nvPr/>
          </p:nvSpPr>
          <p:spPr>
            <a:xfrm>
              <a:off x="7620" y="0"/>
              <a:ext cx="5458460" cy="6344920"/>
            </a:xfrm>
            <a:custGeom>
              <a:avLst/>
              <a:gdLst/>
              <a:ahLst/>
              <a:cxnLst/>
              <a:rect l="l" t="t" r="r" b="b"/>
              <a:pathLst>
                <a:path w="5458460" h="6344920">
                  <a:moveTo>
                    <a:pt x="5125720" y="4987290"/>
                  </a:moveTo>
                  <a:cubicBezTo>
                    <a:pt x="5121910" y="4992370"/>
                    <a:pt x="5116830" y="4994910"/>
                    <a:pt x="5110480" y="4994910"/>
                  </a:cubicBezTo>
                  <a:lnTo>
                    <a:pt x="243840" y="4994910"/>
                  </a:lnTo>
                  <a:cubicBezTo>
                    <a:pt x="237490" y="4994910"/>
                    <a:pt x="231140" y="4992370"/>
                    <a:pt x="227330" y="4986020"/>
                  </a:cubicBezTo>
                  <a:cubicBezTo>
                    <a:pt x="222250" y="4982210"/>
                    <a:pt x="219710" y="4977130"/>
                    <a:pt x="219710" y="4970780"/>
                  </a:cubicBezTo>
                  <a:lnTo>
                    <a:pt x="219710" y="314960"/>
                  </a:lnTo>
                  <a:cubicBezTo>
                    <a:pt x="219710" y="309880"/>
                    <a:pt x="222250" y="304800"/>
                    <a:pt x="226060" y="300990"/>
                  </a:cubicBezTo>
                  <a:lnTo>
                    <a:pt x="240030" y="311150"/>
                  </a:lnTo>
                  <a:lnTo>
                    <a:pt x="240030" y="4975860"/>
                  </a:lnTo>
                  <a:lnTo>
                    <a:pt x="5110480" y="4975860"/>
                  </a:lnTo>
                  <a:cubicBezTo>
                    <a:pt x="5113020" y="4975860"/>
                    <a:pt x="5115560" y="4974590"/>
                    <a:pt x="5116830" y="4974590"/>
                  </a:cubicBezTo>
                  <a:lnTo>
                    <a:pt x="5125720" y="4987290"/>
                  </a:lnTo>
                  <a:close/>
                  <a:moveTo>
                    <a:pt x="5458460" y="19050"/>
                  </a:moveTo>
                  <a:lnTo>
                    <a:pt x="5458460" y="6330950"/>
                  </a:lnTo>
                  <a:cubicBezTo>
                    <a:pt x="5458460" y="6336030"/>
                    <a:pt x="5455920" y="6341110"/>
                    <a:pt x="5450840" y="6344920"/>
                  </a:cubicBezTo>
                  <a:lnTo>
                    <a:pt x="5429250" y="6329680"/>
                  </a:lnTo>
                  <a:lnTo>
                    <a:pt x="5429250" y="20320"/>
                  </a:lnTo>
                  <a:lnTo>
                    <a:pt x="13970" y="20320"/>
                  </a:lnTo>
                  <a:lnTo>
                    <a:pt x="0" y="7620"/>
                  </a:lnTo>
                  <a:cubicBezTo>
                    <a:pt x="3810" y="2540"/>
                    <a:pt x="8890" y="0"/>
                    <a:pt x="15240" y="0"/>
                  </a:cubicBezTo>
                  <a:lnTo>
                    <a:pt x="5439410" y="0"/>
                  </a:lnTo>
                  <a:cubicBezTo>
                    <a:pt x="5449570" y="0"/>
                    <a:pt x="5458460" y="8890"/>
                    <a:pt x="5458460" y="19050"/>
                  </a:cubicBezTo>
                  <a:close/>
                  <a:moveTo>
                    <a:pt x="5455920" y="30480"/>
                  </a:moveTo>
                  <a:cubicBezTo>
                    <a:pt x="5453380" y="26670"/>
                    <a:pt x="5450840" y="24130"/>
                    <a:pt x="5447030" y="21590"/>
                  </a:cubicBezTo>
                  <a:lnTo>
                    <a:pt x="5455920" y="304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8" name="Freeform 8"/>
          <p:cNvSpPr/>
          <p:nvPr/>
        </p:nvSpPr>
        <p:spPr>
          <a:xfrm rot="4349110" flipH="1">
            <a:off x="14629989" y="3978821"/>
            <a:ext cx="5490045" cy="5490045"/>
          </a:xfrm>
          <a:custGeom>
            <a:avLst/>
            <a:gdLst/>
            <a:ahLst/>
            <a:cxnLst/>
            <a:rect l="l" t="t" r="r" b="b"/>
            <a:pathLst>
              <a:path w="5490045" h="5490045">
                <a:moveTo>
                  <a:pt x="5490045" y="0"/>
                </a:moveTo>
                <a:lnTo>
                  <a:pt x="0" y="0"/>
                </a:lnTo>
                <a:lnTo>
                  <a:pt x="0" y="5490044"/>
                </a:lnTo>
                <a:lnTo>
                  <a:pt x="5490045" y="5490044"/>
                </a:lnTo>
                <a:lnTo>
                  <a:pt x="5490045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9" name="Freeform 9"/>
          <p:cNvSpPr/>
          <p:nvPr/>
        </p:nvSpPr>
        <p:spPr>
          <a:xfrm>
            <a:off x="7279534" y="0"/>
            <a:ext cx="3728932" cy="3859180"/>
          </a:xfrm>
          <a:custGeom>
            <a:avLst/>
            <a:gdLst/>
            <a:ahLst/>
            <a:cxnLst/>
            <a:rect l="l" t="t" r="r" b="b"/>
            <a:pathLst>
              <a:path w="3728932" h="3859180">
                <a:moveTo>
                  <a:pt x="0" y="0"/>
                </a:moveTo>
                <a:lnTo>
                  <a:pt x="3728932" y="0"/>
                </a:lnTo>
                <a:lnTo>
                  <a:pt x="3728932" y="3859180"/>
                </a:lnTo>
                <a:lnTo>
                  <a:pt x="0" y="385918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0" name="TextBox 10"/>
          <p:cNvSpPr txBox="1"/>
          <p:nvPr/>
        </p:nvSpPr>
        <p:spPr>
          <a:xfrm>
            <a:off x="1493086" y="5725038"/>
            <a:ext cx="7979628" cy="3102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19"/>
              </a:lnSpc>
            </a:pPr>
            <a:r>
              <a:rPr lang="en-US" sz="6999" dirty="0" err="1">
                <a:solidFill>
                  <a:srgbClr val="737373"/>
                </a:solidFill>
                <a:latin typeface="Now"/>
              </a:rPr>
              <a:t>L’hymne</a:t>
            </a:r>
            <a:r>
              <a:rPr lang="en-US" sz="6999" dirty="0">
                <a:solidFill>
                  <a:srgbClr val="737373"/>
                </a:solidFill>
                <a:latin typeface="Now"/>
              </a:rPr>
              <a:t> national :  </a:t>
            </a:r>
          </a:p>
          <a:p>
            <a:pPr algn="ctr">
              <a:lnSpc>
                <a:spcPts val="8119"/>
              </a:lnSpc>
            </a:pPr>
            <a:r>
              <a:rPr lang="en-US" sz="6999" dirty="0">
                <a:solidFill>
                  <a:srgbClr val="737373"/>
                </a:solidFill>
                <a:latin typeface="Now"/>
              </a:rPr>
              <a:t>La Marseillaise</a:t>
            </a:r>
          </a:p>
          <a:p>
            <a:pPr marL="0" lvl="1" indent="0" algn="ctr">
              <a:lnSpc>
                <a:spcPts val="8119"/>
              </a:lnSpc>
            </a:pPr>
            <a:endParaRPr lang="en-US" sz="6999" dirty="0">
              <a:solidFill>
                <a:srgbClr val="737373"/>
              </a:solidFill>
              <a:latin typeface="Now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988485" y="2859055"/>
            <a:ext cx="6320571" cy="1971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5360"/>
              </a:lnSpc>
              <a:spcBef>
                <a:spcPct val="0"/>
              </a:spcBef>
            </a:pPr>
            <a:r>
              <a:rPr lang="en-US" sz="12800" dirty="0">
                <a:solidFill>
                  <a:srgbClr val="737373"/>
                </a:solidFill>
                <a:latin typeface="Chewy"/>
              </a:rPr>
              <a:t>2</a:t>
            </a:r>
          </a:p>
        </p:txBody>
      </p:sp>
      <p:pic>
        <p:nvPicPr>
          <p:cNvPr id="13" name="Picture 10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5000" end="39500"/>
                  <p14:bmkLst>
                    <p14:bmk name="Signet 1" time="36996.7466"/>
                  </p14:bmkLst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634420" y="8572500"/>
            <a:ext cx="1028700" cy="1028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323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73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-2906479" y="1061882"/>
            <a:ext cx="16540060" cy="9288211"/>
          </a:xfrm>
          <a:custGeom>
            <a:avLst/>
            <a:gdLst/>
            <a:ahLst/>
            <a:cxnLst/>
            <a:rect l="l" t="t" r="r" b="b"/>
            <a:pathLst>
              <a:path w="16540060" h="9288211">
                <a:moveTo>
                  <a:pt x="0" y="0"/>
                </a:moveTo>
                <a:lnTo>
                  <a:pt x="16540060" y="0"/>
                </a:lnTo>
                <a:lnTo>
                  <a:pt x="16540060" y="9288211"/>
                </a:lnTo>
                <a:lnTo>
                  <a:pt x="0" y="92882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10742048" y="1357922"/>
            <a:ext cx="6517252" cy="7571157"/>
            <a:chOff x="0" y="0"/>
            <a:chExt cx="5466080" cy="635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439410" cy="6348730"/>
            </a:xfrm>
            <a:custGeom>
              <a:avLst/>
              <a:gdLst/>
              <a:ahLst/>
              <a:cxnLst/>
              <a:rect l="l" t="t" r="r" b="b"/>
              <a:pathLst>
                <a:path w="5439410" h="6348730">
                  <a:moveTo>
                    <a:pt x="541909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20320"/>
                  </a:cubicBezTo>
                  <a:lnTo>
                    <a:pt x="0" y="6329680"/>
                  </a:lnTo>
                  <a:cubicBezTo>
                    <a:pt x="0" y="6339840"/>
                    <a:pt x="8890" y="6348730"/>
                    <a:pt x="19050" y="6348730"/>
                  </a:cubicBezTo>
                  <a:lnTo>
                    <a:pt x="5419090" y="6348730"/>
                  </a:lnTo>
                  <a:cubicBezTo>
                    <a:pt x="5429250" y="6348730"/>
                    <a:pt x="5438140" y="6339840"/>
                    <a:pt x="5438140" y="6329680"/>
                  </a:cubicBezTo>
                  <a:lnTo>
                    <a:pt x="5438140" y="20320"/>
                  </a:lnTo>
                  <a:cubicBezTo>
                    <a:pt x="5439410" y="8890"/>
                    <a:pt x="5430520" y="0"/>
                    <a:pt x="5419090" y="0"/>
                  </a:cubicBezTo>
                  <a:close/>
                  <a:moveTo>
                    <a:pt x="5137150" y="314960"/>
                  </a:moveTo>
                  <a:lnTo>
                    <a:pt x="5137150" y="4970780"/>
                  </a:lnTo>
                  <a:cubicBezTo>
                    <a:pt x="5137150" y="4980940"/>
                    <a:pt x="5128260" y="4989830"/>
                    <a:pt x="5118100" y="4989830"/>
                  </a:cubicBezTo>
                  <a:lnTo>
                    <a:pt x="266700" y="4989830"/>
                  </a:lnTo>
                  <a:cubicBezTo>
                    <a:pt x="256540" y="4989830"/>
                    <a:pt x="247650" y="4980940"/>
                    <a:pt x="247650" y="4970780"/>
                  </a:cubicBezTo>
                  <a:lnTo>
                    <a:pt x="247650" y="314960"/>
                  </a:lnTo>
                  <a:cubicBezTo>
                    <a:pt x="247650" y="304800"/>
                    <a:pt x="256540" y="295910"/>
                    <a:pt x="266700" y="295910"/>
                  </a:cubicBezTo>
                  <a:lnTo>
                    <a:pt x="5118100" y="295910"/>
                  </a:lnTo>
                  <a:cubicBezTo>
                    <a:pt x="5129530" y="294640"/>
                    <a:pt x="5137150" y="303530"/>
                    <a:pt x="5137150" y="314960"/>
                  </a:cubicBezTo>
                  <a:close/>
                </a:path>
              </a:pathLst>
            </a:custGeom>
            <a:solidFill>
              <a:srgbClr val="F2F1EB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5" name="Freeform 5"/>
            <p:cNvSpPr/>
            <p:nvPr/>
          </p:nvSpPr>
          <p:spPr>
            <a:xfrm>
              <a:off x="247650" y="294640"/>
              <a:ext cx="4889500" cy="4693920"/>
            </a:xfrm>
            <a:custGeom>
              <a:avLst/>
              <a:gdLst/>
              <a:ahLst/>
              <a:cxnLst/>
              <a:rect l="l" t="t" r="r" b="b"/>
              <a:pathLst>
                <a:path w="4889500" h="4693920">
                  <a:moveTo>
                    <a:pt x="487045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19050"/>
                  </a:cubicBezTo>
                  <a:lnTo>
                    <a:pt x="0" y="4674870"/>
                  </a:lnTo>
                  <a:cubicBezTo>
                    <a:pt x="0" y="4686300"/>
                    <a:pt x="8890" y="4693920"/>
                    <a:pt x="19050" y="4693920"/>
                  </a:cubicBezTo>
                  <a:lnTo>
                    <a:pt x="4870450" y="4693920"/>
                  </a:lnTo>
                  <a:cubicBezTo>
                    <a:pt x="4880610" y="4693920"/>
                    <a:pt x="4889500" y="4685030"/>
                    <a:pt x="4889500" y="4674870"/>
                  </a:cubicBezTo>
                  <a:lnTo>
                    <a:pt x="4889500" y="20320"/>
                  </a:lnTo>
                  <a:cubicBezTo>
                    <a:pt x="4889500" y="8890"/>
                    <a:pt x="4881880" y="0"/>
                    <a:pt x="4870450" y="0"/>
                  </a:cubicBezTo>
                  <a:close/>
                </a:path>
              </a:pathLst>
            </a:custGeom>
            <a:blipFill>
              <a:blip r:embed="rId4"/>
              <a:stretch>
                <a:fillRect l="-10698" r="-10698"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6" name="Freeform 6"/>
            <p:cNvSpPr/>
            <p:nvPr/>
          </p:nvSpPr>
          <p:spPr>
            <a:xfrm>
              <a:off x="1270" y="6350"/>
              <a:ext cx="5457190" cy="6342380"/>
            </a:xfrm>
            <a:custGeom>
              <a:avLst/>
              <a:gdLst/>
              <a:ahLst/>
              <a:cxnLst/>
              <a:rect l="l" t="t" r="r" b="b"/>
              <a:pathLst>
                <a:path w="5457190" h="6342380">
                  <a:moveTo>
                    <a:pt x="5137150" y="302260"/>
                  </a:moveTo>
                  <a:cubicBezTo>
                    <a:pt x="5137150" y="302260"/>
                    <a:pt x="5133340" y="290830"/>
                    <a:pt x="5119370" y="289560"/>
                  </a:cubicBezTo>
                  <a:lnTo>
                    <a:pt x="248920" y="289560"/>
                  </a:lnTo>
                  <a:cubicBezTo>
                    <a:pt x="240030" y="289560"/>
                    <a:pt x="228600" y="293370"/>
                    <a:pt x="228600" y="303530"/>
                  </a:cubicBezTo>
                  <a:lnTo>
                    <a:pt x="232410" y="312420"/>
                  </a:lnTo>
                  <a:cubicBezTo>
                    <a:pt x="236220" y="307340"/>
                    <a:pt x="242570" y="304800"/>
                    <a:pt x="248920" y="304800"/>
                  </a:cubicBezTo>
                  <a:lnTo>
                    <a:pt x="5123180" y="304800"/>
                  </a:lnTo>
                  <a:lnTo>
                    <a:pt x="5123180" y="4966970"/>
                  </a:lnTo>
                  <a:cubicBezTo>
                    <a:pt x="5123180" y="4973320"/>
                    <a:pt x="5120640" y="4979670"/>
                    <a:pt x="5115560" y="4983480"/>
                  </a:cubicBezTo>
                  <a:lnTo>
                    <a:pt x="5120640" y="4983480"/>
                  </a:lnTo>
                  <a:cubicBezTo>
                    <a:pt x="5129530" y="4983480"/>
                    <a:pt x="5137150" y="4975860"/>
                    <a:pt x="5137150" y="4966970"/>
                  </a:cubicBezTo>
                  <a:lnTo>
                    <a:pt x="5137150" y="302260"/>
                  </a:lnTo>
                  <a:close/>
                  <a:moveTo>
                    <a:pt x="5438140" y="6324600"/>
                  </a:moveTo>
                  <a:lnTo>
                    <a:pt x="20320" y="6324600"/>
                  </a:lnTo>
                  <a:lnTo>
                    <a:pt x="20320" y="12700"/>
                  </a:lnTo>
                  <a:lnTo>
                    <a:pt x="6350" y="0"/>
                  </a:lnTo>
                  <a:lnTo>
                    <a:pt x="5080" y="0"/>
                  </a:lnTo>
                  <a:cubicBezTo>
                    <a:pt x="2540" y="3810"/>
                    <a:pt x="0" y="7620"/>
                    <a:pt x="0" y="12700"/>
                  </a:cubicBezTo>
                  <a:lnTo>
                    <a:pt x="0" y="6323330"/>
                  </a:lnTo>
                  <a:cubicBezTo>
                    <a:pt x="0" y="6334760"/>
                    <a:pt x="8890" y="6342380"/>
                    <a:pt x="19050" y="6342380"/>
                  </a:cubicBezTo>
                  <a:lnTo>
                    <a:pt x="5444490" y="6342380"/>
                  </a:lnTo>
                  <a:cubicBezTo>
                    <a:pt x="5449570" y="6342380"/>
                    <a:pt x="5453380" y="6341110"/>
                    <a:pt x="5457190" y="6337300"/>
                  </a:cubicBezTo>
                  <a:lnTo>
                    <a:pt x="5438140" y="6324600"/>
                  </a:lnTo>
                  <a:close/>
                </a:path>
              </a:pathLst>
            </a:custGeom>
            <a:solidFill>
              <a:srgbClr val="3C3333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7" name="Freeform 7"/>
            <p:cNvSpPr/>
            <p:nvPr/>
          </p:nvSpPr>
          <p:spPr>
            <a:xfrm>
              <a:off x="7620" y="0"/>
              <a:ext cx="5458460" cy="6344920"/>
            </a:xfrm>
            <a:custGeom>
              <a:avLst/>
              <a:gdLst/>
              <a:ahLst/>
              <a:cxnLst/>
              <a:rect l="l" t="t" r="r" b="b"/>
              <a:pathLst>
                <a:path w="5458460" h="6344920">
                  <a:moveTo>
                    <a:pt x="5125720" y="4987290"/>
                  </a:moveTo>
                  <a:cubicBezTo>
                    <a:pt x="5121910" y="4992370"/>
                    <a:pt x="5116830" y="4994910"/>
                    <a:pt x="5110480" y="4994910"/>
                  </a:cubicBezTo>
                  <a:lnTo>
                    <a:pt x="243840" y="4994910"/>
                  </a:lnTo>
                  <a:cubicBezTo>
                    <a:pt x="237490" y="4994910"/>
                    <a:pt x="231140" y="4992370"/>
                    <a:pt x="227330" y="4986020"/>
                  </a:cubicBezTo>
                  <a:cubicBezTo>
                    <a:pt x="222250" y="4982210"/>
                    <a:pt x="219710" y="4977130"/>
                    <a:pt x="219710" y="4970780"/>
                  </a:cubicBezTo>
                  <a:lnTo>
                    <a:pt x="219710" y="314960"/>
                  </a:lnTo>
                  <a:cubicBezTo>
                    <a:pt x="219710" y="309880"/>
                    <a:pt x="222250" y="304800"/>
                    <a:pt x="226060" y="300990"/>
                  </a:cubicBezTo>
                  <a:lnTo>
                    <a:pt x="240030" y="311150"/>
                  </a:lnTo>
                  <a:lnTo>
                    <a:pt x="240030" y="4975860"/>
                  </a:lnTo>
                  <a:lnTo>
                    <a:pt x="5110480" y="4975860"/>
                  </a:lnTo>
                  <a:cubicBezTo>
                    <a:pt x="5113020" y="4975860"/>
                    <a:pt x="5115560" y="4974590"/>
                    <a:pt x="5116830" y="4974590"/>
                  </a:cubicBezTo>
                  <a:lnTo>
                    <a:pt x="5125720" y="4987290"/>
                  </a:lnTo>
                  <a:close/>
                  <a:moveTo>
                    <a:pt x="5458460" y="19050"/>
                  </a:moveTo>
                  <a:lnTo>
                    <a:pt x="5458460" y="6330950"/>
                  </a:lnTo>
                  <a:cubicBezTo>
                    <a:pt x="5458460" y="6336030"/>
                    <a:pt x="5455920" y="6341110"/>
                    <a:pt x="5450840" y="6344920"/>
                  </a:cubicBezTo>
                  <a:lnTo>
                    <a:pt x="5429250" y="6329680"/>
                  </a:lnTo>
                  <a:lnTo>
                    <a:pt x="5429250" y="20320"/>
                  </a:lnTo>
                  <a:lnTo>
                    <a:pt x="13970" y="20320"/>
                  </a:lnTo>
                  <a:lnTo>
                    <a:pt x="0" y="7620"/>
                  </a:lnTo>
                  <a:cubicBezTo>
                    <a:pt x="3810" y="2540"/>
                    <a:pt x="8890" y="0"/>
                    <a:pt x="15240" y="0"/>
                  </a:cubicBezTo>
                  <a:lnTo>
                    <a:pt x="5439410" y="0"/>
                  </a:lnTo>
                  <a:cubicBezTo>
                    <a:pt x="5449570" y="0"/>
                    <a:pt x="5458460" y="8890"/>
                    <a:pt x="5458460" y="19050"/>
                  </a:cubicBezTo>
                  <a:close/>
                  <a:moveTo>
                    <a:pt x="5455920" y="30480"/>
                  </a:moveTo>
                  <a:cubicBezTo>
                    <a:pt x="5453380" y="26670"/>
                    <a:pt x="5450840" y="24130"/>
                    <a:pt x="5447030" y="21590"/>
                  </a:cubicBezTo>
                  <a:lnTo>
                    <a:pt x="5455920" y="304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8" name="Freeform 8"/>
          <p:cNvSpPr/>
          <p:nvPr/>
        </p:nvSpPr>
        <p:spPr>
          <a:xfrm rot="4349110" flipH="1">
            <a:off x="14629989" y="3978821"/>
            <a:ext cx="5490045" cy="5490045"/>
          </a:xfrm>
          <a:custGeom>
            <a:avLst/>
            <a:gdLst/>
            <a:ahLst/>
            <a:cxnLst/>
            <a:rect l="l" t="t" r="r" b="b"/>
            <a:pathLst>
              <a:path w="5490045" h="5490045">
                <a:moveTo>
                  <a:pt x="5490045" y="0"/>
                </a:moveTo>
                <a:lnTo>
                  <a:pt x="0" y="0"/>
                </a:lnTo>
                <a:lnTo>
                  <a:pt x="0" y="5490044"/>
                </a:lnTo>
                <a:lnTo>
                  <a:pt x="5490045" y="5490044"/>
                </a:lnTo>
                <a:lnTo>
                  <a:pt x="5490045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9" name="Freeform 9"/>
          <p:cNvSpPr/>
          <p:nvPr/>
        </p:nvSpPr>
        <p:spPr>
          <a:xfrm>
            <a:off x="7279534" y="0"/>
            <a:ext cx="3728932" cy="3859180"/>
          </a:xfrm>
          <a:custGeom>
            <a:avLst/>
            <a:gdLst/>
            <a:ahLst/>
            <a:cxnLst/>
            <a:rect l="l" t="t" r="r" b="b"/>
            <a:pathLst>
              <a:path w="3728932" h="3859180">
                <a:moveTo>
                  <a:pt x="0" y="0"/>
                </a:moveTo>
                <a:lnTo>
                  <a:pt x="3728932" y="0"/>
                </a:lnTo>
                <a:lnTo>
                  <a:pt x="3728932" y="3859180"/>
                </a:lnTo>
                <a:lnTo>
                  <a:pt x="0" y="385918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0" name="TextBox 10"/>
          <p:cNvSpPr txBox="1"/>
          <p:nvPr/>
        </p:nvSpPr>
        <p:spPr>
          <a:xfrm>
            <a:off x="1493086" y="5725038"/>
            <a:ext cx="7311370" cy="1045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8119"/>
              </a:lnSpc>
            </a:pPr>
            <a:r>
              <a:rPr lang="en-US" sz="6999" dirty="0">
                <a:solidFill>
                  <a:srgbClr val="737373"/>
                </a:solidFill>
                <a:latin typeface="Now"/>
              </a:rPr>
              <a:t>Marianne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988485" y="2859055"/>
            <a:ext cx="6320571" cy="1971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5360"/>
              </a:lnSpc>
              <a:spcBef>
                <a:spcPct val="0"/>
              </a:spcBef>
            </a:pPr>
            <a:r>
              <a:rPr lang="en-US" sz="12800" dirty="0">
                <a:solidFill>
                  <a:srgbClr val="737373"/>
                </a:solidFill>
                <a:latin typeface="Chewy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73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-2906479" y="1061882"/>
            <a:ext cx="16540060" cy="9288211"/>
          </a:xfrm>
          <a:custGeom>
            <a:avLst/>
            <a:gdLst/>
            <a:ahLst/>
            <a:cxnLst/>
            <a:rect l="l" t="t" r="r" b="b"/>
            <a:pathLst>
              <a:path w="16540060" h="9288211">
                <a:moveTo>
                  <a:pt x="0" y="0"/>
                </a:moveTo>
                <a:lnTo>
                  <a:pt x="16540060" y="0"/>
                </a:lnTo>
                <a:lnTo>
                  <a:pt x="16540060" y="9288211"/>
                </a:lnTo>
                <a:lnTo>
                  <a:pt x="0" y="92882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10742048" y="1357922"/>
            <a:ext cx="6517252" cy="7571157"/>
            <a:chOff x="0" y="0"/>
            <a:chExt cx="5466080" cy="635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439410" cy="6348730"/>
            </a:xfrm>
            <a:custGeom>
              <a:avLst/>
              <a:gdLst/>
              <a:ahLst/>
              <a:cxnLst/>
              <a:rect l="l" t="t" r="r" b="b"/>
              <a:pathLst>
                <a:path w="5439410" h="6348730">
                  <a:moveTo>
                    <a:pt x="541909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20320"/>
                  </a:cubicBezTo>
                  <a:lnTo>
                    <a:pt x="0" y="6329680"/>
                  </a:lnTo>
                  <a:cubicBezTo>
                    <a:pt x="0" y="6339840"/>
                    <a:pt x="8890" y="6348730"/>
                    <a:pt x="19050" y="6348730"/>
                  </a:cubicBezTo>
                  <a:lnTo>
                    <a:pt x="5419090" y="6348730"/>
                  </a:lnTo>
                  <a:cubicBezTo>
                    <a:pt x="5429250" y="6348730"/>
                    <a:pt x="5438140" y="6339840"/>
                    <a:pt x="5438140" y="6329680"/>
                  </a:cubicBezTo>
                  <a:lnTo>
                    <a:pt x="5438140" y="20320"/>
                  </a:lnTo>
                  <a:cubicBezTo>
                    <a:pt x="5439410" y="8890"/>
                    <a:pt x="5430520" y="0"/>
                    <a:pt x="5419090" y="0"/>
                  </a:cubicBezTo>
                  <a:close/>
                  <a:moveTo>
                    <a:pt x="5137150" y="314960"/>
                  </a:moveTo>
                  <a:lnTo>
                    <a:pt x="5137150" y="4970780"/>
                  </a:lnTo>
                  <a:cubicBezTo>
                    <a:pt x="5137150" y="4980940"/>
                    <a:pt x="5128260" y="4989830"/>
                    <a:pt x="5118100" y="4989830"/>
                  </a:cubicBezTo>
                  <a:lnTo>
                    <a:pt x="266700" y="4989830"/>
                  </a:lnTo>
                  <a:cubicBezTo>
                    <a:pt x="256540" y="4989830"/>
                    <a:pt x="247650" y="4980940"/>
                    <a:pt x="247650" y="4970780"/>
                  </a:cubicBezTo>
                  <a:lnTo>
                    <a:pt x="247650" y="314960"/>
                  </a:lnTo>
                  <a:cubicBezTo>
                    <a:pt x="247650" y="304800"/>
                    <a:pt x="256540" y="295910"/>
                    <a:pt x="266700" y="295910"/>
                  </a:cubicBezTo>
                  <a:lnTo>
                    <a:pt x="5118100" y="295910"/>
                  </a:lnTo>
                  <a:cubicBezTo>
                    <a:pt x="5129530" y="294640"/>
                    <a:pt x="5137150" y="303530"/>
                    <a:pt x="5137150" y="314960"/>
                  </a:cubicBezTo>
                  <a:close/>
                </a:path>
              </a:pathLst>
            </a:custGeom>
            <a:solidFill>
              <a:srgbClr val="F2F1EB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5" name="Freeform 5"/>
            <p:cNvSpPr/>
            <p:nvPr/>
          </p:nvSpPr>
          <p:spPr>
            <a:xfrm>
              <a:off x="247650" y="294640"/>
              <a:ext cx="4889500" cy="4693920"/>
            </a:xfrm>
            <a:custGeom>
              <a:avLst/>
              <a:gdLst/>
              <a:ahLst/>
              <a:cxnLst/>
              <a:rect l="l" t="t" r="r" b="b"/>
              <a:pathLst>
                <a:path w="4889500" h="4693920">
                  <a:moveTo>
                    <a:pt x="487045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19050"/>
                  </a:cubicBezTo>
                  <a:lnTo>
                    <a:pt x="0" y="4674870"/>
                  </a:lnTo>
                  <a:cubicBezTo>
                    <a:pt x="0" y="4686300"/>
                    <a:pt x="8890" y="4693920"/>
                    <a:pt x="19050" y="4693920"/>
                  </a:cubicBezTo>
                  <a:lnTo>
                    <a:pt x="4870450" y="4693920"/>
                  </a:lnTo>
                  <a:cubicBezTo>
                    <a:pt x="4880610" y="4693920"/>
                    <a:pt x="4889500" y="4685030"/>
                    <a:pt x="4889500" y="4674870"/>
                  </a:cubicBezTo>
                  <a:lnTo>
                    <a:pt x="4889500" y="20320"/>
                  </a:lnTo>
                  <a:cubicBezTo>
                    <a:pt x="4889500" y="8890"/>
                    <a:pt x="4881880" y="0"/>
                    <a:pt x="4870450" y="0"/>
                  </a:cubicBezTo>
                  <a:close/>
                </a:path>
              </a:pathLst>
            </a:custGeom>
            <a:blipFill>
              <a:blip r:embed="rId4"/>
              <a:stretch>
                <a:fillRect t="-2083" b="-2083"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6" name="Freeform 6"/>
            <p:cNvSpPr/>
            <p:nvPr/>
          </p:nvSpPr>
          <p:spPr>
            <a:xfrm>
              <a:off x="1270" y="6350"/>
              <a:ext cx="5457190" cy="6342380"/>
            </a:xfrm>
            <a:custGeom>
              <a:avLst/>
              <a:gdLst/>
              <a:ahLst/>
              <a:cxnLst/>
              <a:rect l="l" t="t" r="r" b="b"/>
              <a:pathLst>
                <a:path w="5457190" h="6342380">
                  <a:moveTo>
                    <a:pt x="5137150" y="302260"/>
                  </a:moveTo>
                  <a:cubicBezTo>
                    <a:pt x="5137150" y="302260"/>
                    <a:pt x="5133340" y="290830"/>
                    <a:pt x="5119370" y="289560"/>
                  </a:cubicBezTo>
                  <a:lnTo>
                    <a:pt x="248920" y="289560"/>
                  </a:lnTo>
                  <a:cubicBezTo>
                    <a:pt x="240030" y="289560"/>
                    <a:pt x="228600" y="293370"/>
                    <a:pt x="228600" y="303530"/>
                  </a:cubicBezTo>
                  <a:lnTo>
                    <a:pt x="232410" y="312420"/>
                  </a:lnTo>
                  <a:cubicBezTo>
                    <a:pt x="236220" y="307340"/>
                    <a:pt x="242570" y="304800"/>
                    <a:pt x="248920" y="304800"/>
                  </a:cubicBezTo>
                  <a:lnTo>
                    <a:pt x="5123180" y="304800"/>
                  </a:lnTo>
                  <a:lnTo>
                    <a:pt x="5123180" y="4966970"/>
                  </a:lnTo>
                  <a:cubicBezTo>
                    <a:pt x="5123180" y="4973320"/>
                    <a:pt x="5120640" y="4979670"/>
                    <a:pt x="5115560" y="4983480"/>
                  </a:cubicBezTo>
                  <a:lnTo>
                    <a:pt x="5120640" y="4983480"/>
                  </a:lnTo>
                  <a:cubicBezTo>
                    <a:pt x="5129530" y="4983480"/>
                    <a:pt x="5137150" y="4975860"/>
                    <a:pt x="5137150" y="4966970"/>
                  </a:cubicBezTo>
                  <a:lnTo>
                    <a:pt x="5137150" y="302260"/>
                  </a:lnTo>
                  <a:close/>
                  <a:moveTo>
                    <a:pt x="5438140" y="6324600"/>
                  </a:moveTo>
                  <a:lnTo>
                    <a:pt x="20320" y="6324600"/>
                  </a:lnTo>
                  <a:lnTo>
                    <a:pt x="20320" y="12700"/>
                  </a:lnTo>
                  <a:lnTo>
                    <a:pt x="6350" y="0"/>
                  </a:lnTo>
                  <a:lnTo>
                    <a:pt x="5080" y="0"/>
                  </a:lnTo>
                  <a:cubicBezTo>
                    <a:pt x="2540" y="3810"/>
                    <a:pt x="0" y="7620"/>
                    <a:pt x="0" y="12700"/>
                  </a:cubicBezTo>
                  <a:lnTo>
                    <a:pt x="0" y="6323330"/>
                  </a:lnTo>
                  <a:cubicBezTo>
                    <a:pt x="0" y="6334760"/>
                    <a:pt x="8890" y="6342380"/>
                    <a:pt x="19050" y="6342380"/>
                  </a:cubicBezTo>
                  <a:lnTo>
                    <a:pt x="5444490" y="6342380"/>
                  </a:lnTo>
                  <a:cubicBezTo>
                    <a:pt x="5449570" y="6342380"/>
                    <a:pt x="5453380" y="6341110"/>
                    <a:pt x="5457190" y="6337300"/>
                  </a:cubicBezTo>
                  <a:lnTo>
                    <a:pt x="5438140" y="6324600"/>
                  </a:lnTo>
                  <a:close/>
                </a:path>
              </a:pathLst>
            </a:custGeom>
            <a:solidFill>
              <a:srgbClr val="3C3333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7" name="Freeform 7"/>
            <p:cNvSpPr/>
            <p:nvPr/>
          </p:nvSpPr>
          <p:spPr>
            <a:xfrm>
              <a:off x="7620" y="0"/>
              <a:ext cx="5458460" cy="6344920"/>
            </a:xfrm>
            <a:custGeom>
              <a:avLst/>
              <a:gdLst/>
              <a:ahLst/>
              <a:cxnLst/>
              <a:rect l="l" t="t" r="r" b="b"/>
              <a:pathLst>
                <a:path w="5458460" h="6344920">
                  <a:moveTo>
                    <a:pt x="5125720" y="4987290"/>
                  </a:moveTo>
                  <a:cubicBezTo>
                    <a:pt x="5121910" y="4992370"/>
                    <a:pt x="5116830" y="4994910"/>
                    <a:pt x="5110480" y="4994910"/>
                  </a:cubicBezTo>
                  <a:lnTo>
                    <a:pt x="243840" y="4994910"/>
                  </a:lnTo>
                  <a:cubicBezTo>
                    <a:pt x="237490" y="4994910"/>
                    <a:pt x="231140" y="4992370"/>
                    <a:pt x="227330" y="4986020"/>
                  </a:cubicBezTo>
                  <a:cubicBezTo>
                    <a:pt x="222250" y="4982210"/>
                    <a:pt x="219710" y="4977130"/>
                    <a:pt x="219710" y="4970780"/>
                  </a:cubicBezTo>
                  <a:lnTo>
                    <a:pt x="219710" y="314960"/>
                  </a:lnTo>
                  <a:cubicBezTo>
                    <a:pt x="219710" y="309880"/>
                    <a:pt x="222250" y="304800"/>
                    <a:pt x="226060" y="300990"/>
                  </a:cubicBezTo>
                  <a:lnTo>
                    <a:pt x="240030" y="311150"/>
                  </a:lnTo>
                  <a:lnTo>
                    <a:pt x="240030" y="4975860"/>
                  </a:lnTo>
                  <a:lnTo>
                    <a:pt x="5110480" y="4975860"/>
                  </a:lnTo>
                  <a:cubicBezTo>
                    <a:pt x="5113020" y="4975860"/>
                    <a:pt x="5115560" y="4974590"/>
                    <a:pt x="5116830" y="4974590"/>
                  </a:cubicBezTo>
                  <a:lnTo>
                    <a:pt x="5125720" y="4987290"/>
                  </a:lnTo>
                  <a:close/>
                  <a:moveTo>
                    <a:pt x="5458460" y="19050"/>
                  </a:moveTo>
                  <a:lnTo>
                    <a:pt x="5458460" y="6330950"/>
                  </a:lnTo>
                  <a:cubicBezTo>
                    <a:pt x="5458460" y="6336030"/>
                    <a:pt x="5455920" y="6341110"/>
                    <a:pt x="5450840" y="6344920"/>
                  </a:cubicBezTo>
                  <a:lnTo>
                    <a:pt x="5429250" y="6329680"/>
                  </a:lnTo>
                  <a:lnTo>
                    <a:pt x="5429250" y="20320"/>
                  </a:lnTo>
                  <a:lnTo>
                    <a:pt x="13970" y="20320"/>
                  </a:lnTo>
                  <a:lnTo>
                    <a:pt x="0" y="7620"/>
                  </a:lnTo>
                  <a:cubicBezTo>
                    <a:pt x="3810" y="2540"/>
                    <a:pt x="8890" y="0"/>
                    <a:pt x="15240" y="0"/>
                  </a:cubicBezTo>
                  <a:lnTo>
                    <a:pt x="5439410" y="0"/>
                  </a:lnTo>
                  <a:cubicBezTo>
                    <a:pt x="5449570" y="0"/>
                    <a:pt x="5458460" y="8890"/>
                    <a:pt x="5458460" y="19050"/>
                  </a:cubicBezTo>
                  <a:close/>
                  <a:moveTo>
                    <a:pt x="5455920" y="30480"/>
                  </a:moveTo>
                  <a:cubicBezTo>
                    <a:pt x="5453380" y="26670"/>
                    <a:pt x="5450840" y="24130"/>
                    <a:pt x="5447030" y="21590"/>
                  </a:cubicBezTo>
                  <a:lnTo>
                    <a:pt x="5455920" y="304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8" name="Freeform 8"/>
          <p:cNvSpPr/>
          <p:nvPr/>
        </p:nvSpPr>
        <p:spPr>
          <a:xfrm rot="4349110" flipH="1">
            <a:off x="14629989" y="3978821"/>
            <a:ext cx="5490045" cy="5490045"/>
          </a:xfrm>
          <a:custGeom>
            <a:avLst/>
            <a:gdLst/>
            <a:ahLst/>
            <a:cxnLst/>
            <a:rect l="l" t="t" r="r" b="b"/>
            <a:pathLst>
              <a:path w="5490045" h="5490045">
                <a:moveTo>
                  <a:pt x="5490045" y="0"/>
                </a:moveTo>
                <a:lnTo>
                  <a:pt x="0" y="0"/>
                </a:lnTo>
                <a:lnTo>
                  <a:pt x="0" y="5490044"/>
                </a:lnTo>
                <a:lnTo>
                  <a:pt x="5490045" y="5490044"/>
                </a:lnTo>
                <a:lnTo>
                  <a:pt x="5490045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9" name="Freeform 9"/>
          <p:cNvSpPr/>
          <p:nvPr/>
        </p:nvSpPr>
        <p:spPr>
          <a:xfrm>
            <a:off x="7279534" y="0"/>
            <a:ext cx="3728932" cy="3859180"/>
          </a:xfrm>
          <a:custGeom>
            <a:avLst/>
            <a:gdLst/>
            <a:ahLst/>
            <a:cxnLst/>
            <a:rect l="l" t="t" r="r" b="b"/>
            <a:pathLst>
              <a:path w="3728932" h="3859180">
                <a:moveTo>
                  <a:pt x="0" y="0"/>
                </a:moveTo>
                <a:lnTo>
                  <a:pt x="3728932" y="0"/>
                </a:lnTo>
                <a:lnTo>
                  <a:pt x="3728932" y="3859180"/>
                </a:lnTo>
                <a:lnTo>
                  <a:pt x="0" y="385918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0" name="TextBox 10"/>
          <p:cNvSpPr txBox="1"/>
          <p:nvPr/>
        </p:nvSpPr>
        <p:spPr>
          <a:xfrm>
            <a:off x="1493086" y="5725038"/>
            <a:ext cx="7311370" cy="3102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19"/>
              </a:lnSpc>
            </a:pPr>
            <a:r>
              <a:rPr lang="en-US" sz="6999" dirty="0">
                <a:solidFill>
                  <a:srgbClr val="737373"/>
                </a:solidFill>
                <a:latin typeface="Now"/>
              </a:rPr>
              <a:t>La devise :</a:t>
            </a:r>
          </a:p>
          <a:p>
            <a:pPr algn="ctr">
              <a:lnSpc>
                <a:spcPts val="8119"/>
              </a:lnSpc>
            </a:pPr>
            <a:r>
              <a:rPr lang="en-US" sz="6999" dirty="0">
                <a:solidFill>
                  <a:srgbClr val="737373"/>
                </a:solidFill>
                <a:latin typeface="Now"/>
              </a:rPr>
              <a:t>Liberté, </a:t>
            </a:r>
            <a:r>
              <a:rPr lang="en-US" sz="6999" dirty="0" err="1">
                <a:solidFill>
                  <a:srgbClr val="737373"/>
                </a:solidFill>
                <a:latin typeface="Now"/>
              </a:rPr>
              <a:t>Egalité</a:t>
            </a:r>
            <a:r>
              <a:rPr lang="en-US" sz="6999" dirty="0">
                <a:solidFill>
                  <a:srgbClr val="737373"/>
                </a:solidFill>
                <a:latin typeface="Now"/>
              </a:rPr>
              <a:t>, </a:t>
            </a:r>
          </a:p>
          <a:p>
            <a:pPr marL="0" lvl="1" indent="0" algn="ctr">
              <a:lnSpc>
                <a:spcPts val="8119"/>
              </a:lnSpc>
            </a:pPr>
            <a:r>
              <a:rPr lang="en-US" sz="6999" dirty="0" err="1">
                <a:solidFill>
                  <a:srgbClr val="737373"/>
                </a:solidFill>
                <a:latin typeface="Now"/>
              </a:rPr>
              <a:t>Fraternité</a:t>
            </a:r>
            <a:endParaRPr lang="en-US" sz="6999" dirty="0">
              <a:solidFill>
                <a:srgbClr val="737373"/>
              </a:solidFill>
              <a:latin typeface="Now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988485" y="2859055"/>
            <a:ext cx="6320571" cy="1971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5360"/>
              </a:lnSpc>
              <a:spcBef>
                <a:spcPct val="0"/>
              </a:spcBef>
            </a:pPr>
            <a:r>
              <a:rPr lang="en-US" sz="12800" dirty="0">
                <a:solidFill>
                  <a:srgbClr val="737373"/>
                </a:solidFill>
                <a:latin typeface="Chewy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73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-2906479" y="1061882"/>
            <a:ext cx="16540060" cy="9288211"/>
          </a:xfrm>
          <a:custGeom>
            <a:avLst/>
            <a:gdLst/>
            <a:ahLst/>
            <a:cxnLst/>
            <a:rect l="l" t="t" r="r" b="b"/>
            <a:pathLst>
              <a:path w="16540060" h="9288211">
                <a:moveTo>
                  <a:pt x="0" y="0"/>
                </a:moveTo>
                <a:lnTo>
                  <a:pt x="16540060" y="0"/>
                </a:lnTo>
                <a:lnTo>
                  <a:pt x="16540060" y="9288211"/>
                </a:lnTo>
                <a:lnTo>
                  <a:pt x="0" y="92882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10742048" y="1357922"/>
            <a:ext cx="6517252" cy="7571157"/>
            <a:chOff x="0" y="0"/>
            <a:chExt cx="5466080" cy="635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439410" cy="6348730"/>
            </a:xfrm>
            <a:custGeom>
              <a:avLst/>
              <a:gdLst/>
              <a:ahLst/>
              <a:cxnLst/>
              <a:rect l="l" t="t" r="r" b="b"/>
              <a:pathLst>
                <a:path w="5439410" h="6348730">
                  <a:moveTo>
                    <a:pt x="541909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20320"/>
                  </a:cubicBezTo>
                  <a:lnTo>
                    <a:pt x="0" y="6329680"/>
                  </a:lnTo>
                  <a:cubicBezTo>
                    <a:pt x="0" y="6339840"/>
                    <a:pt x="8890" y="6348730"/>
                    <a:pt x="19050" y="6348730"/>
                  </a:cubicBezTo>
                  <a:lnTo>
                    <a:pt x="5419090" y="6348730"/>
                  </a:lnTo>
                  <a:cubicBezTo>
                    <a:pt x="5429250" y="6348730"/>
                    <a:pt x="5438140" y="6339840"/>
                    <a:pt x="5438140" y="6329680"/>
                  </a:cubicBezTo>
                  <a:lnTo>
                    <a:pt x="5438140" y="20320"/>
                  </a:lnTo>
                  <a:cubicBezTo>
                    <a:pt x="5439410" y="8890"/>
                    <a:pt x="5430520" y="0"/>
                    <a:pt x="5419090" y="0"/>
                  </a:cubicBezTo>
                  <a:close/>
                  <a:moveTo>
                    <a:pt x="5137150" y="314960"/>
                  </a:moveTo>
                  <a:lnTo>
                    <a:pt x="5137150" y="4970780"/>
                  </a:lnTo>
                  <a:cubicBezTo>
                    <a:pt x="5137150" y="4980940"/>
                    <a:pt x="5128260" y="4989830"/>
                    <a:pt x="5118100" y="4989830"/>
                  </a:cubicBezTo>
                  <a:lnTo>
                    <a:pt x="266700" y="4989830"/>
                  </a:lnTo>
                  <a:cubicBezTo>
                    <a:pt x="256540" y="4989830"/>
                    <a:pt x="247650" y="4980940"/>
                    <a:pt x="247650" y="4970780"/>
                  </a:cubicBezTo>
                  <a:lnTo>
                    <a:pt x="247650" y="314960"/>
                  </a:lnTo>
                  <a:cubicBezTo>
                    <a:pt x="247650" y="304800"/>
                    <a:pt x="256540" y="295910"/>
                    <a:pt x="266700" y="295910"/>
                  </a:cubicBezTo>
                  <a:lnTo>
                    <a:pt x="5118100" y="295910"/>
                  </a:lnTo>
                  <a:cubicBezTo>
                    <a:pt x="5129530" y="294640"/>
                    <a:pt x="5137150" y="303530"/>
                    <a:pt x="5137150" y="314960"/>
                  </a:cubicBezTo>
                  <a:close/>
                </a:path>
              </a:pathLst>
            </a:custGeom>
            <a:solidFill>
              <a:srgbClr val="F2F1EB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5" name="Freeform 5"/>
            <p:cNvSpPr/>
            <p:nvPr/>
          </p:nvSpPr>
          <p:spPr>
            <a:xfrm>
              <a:off x="247650" y="294640"/>
              <a:ext cx="4889500" cy="4693920"/>
            </a:xfrm>
            <a:custGeom>
              <a:avLst/>
              <a:gdLst/>
              <a:ahLst/>
              <a:cxnLst/>
              <a:rect l="l" t="t" r="r" b="b"/>
              <a:pathLst>
                <a:path w="4889500" h="4693920">
                  <a:moveTo>
                    <a:pt x="487045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19050"/>
                  </a:cubicBezTo>
                  <a:lnTo>
                    <a:pt x="0" y="4674870"/>
                  </a:lnTo>
                  <a:cubicBezTo>
                    <a:pt x="0" y="4686300"/>
                    <a:pt x="8890" y="4693920"/>
                    <a:pt x="19050" y="4693920"/>
                  </a:cubicBezTo>
                  <a:lnTo>
                    <a:pt x="4870450" y="4693920"/>
                  </a:lnTo>
                  <a:cubicBezTo>
                    <a:pt x="4880610" y="4693920"/>
                    <a:pt x="4889500" y="4685030"/>
                    <a:pt x="4889500" y="4674870"/>
                  </a:cubicBezTo>
                  <a:lnTo>
                    <a:pt x="4889500" y="20320"/>
                  </a:lnTo>
                  <a:cubicBezTo>
                    <a:pt x="4889500" y="8890"/>
                    <a:pt x="4881880" y="0"/>
                    <a:pt x="4870450" y="0"/>
                  </a:cubicBezTo>
                  <a:close/>
                </a:path>
              </a:pathLst>
            </a:custGeom>
            <a:blipFill>
              <a:blip r:embed="rId4"/>
              <a:stretch>
                <a:fillRect l="-35429" r="-35429"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6" name="Freeform 6"/>
            <p:cNvSpPr/>
            <p:nvPr/>
          </p:nvSpPr>
          <p:spPr>
            <a:xfrm>
              <a:off x="1270" y="6350"/>
              <a:ext cx="5457190" cy="6342380"/>
            </a:xfrm>
            <a:custGeom>
              <a:avLst/>
              <a:gdLst/>
              <a:ahLst/>
              <a:cxnLst/>
              <a:rect l="l" t="t" r="r" b="b"/>
              <a:pathLst>
                <a:path w="5457190" h="6342380">
                  <a:moveTo>
                    <a:pt x="5137150" y="302260"/>
                  </a:moveTo>
                  <a:cubicBezTo>
                    <a:pt x="5137150" y="302260"/>
                    <a:pt x="5133340" y="290830"/>
                    <a:pt x="5119370" y="289560"/>
                  </a:cubicBezTo>
                  <a:lnTo>
                    <a:pt x="248920" y="289560"/>
                  </a:lnTo>
                  <a:cubicBezTo>
                    <a:pt x="240030" y="289560"/>
                    <a:pt x="228600" y="293370"/>
                    <a:pt x="228600" y="303530"/>
                  </a:cubicBezTo>
                  <a:lnTo>
                    <a:pt x="232410" y="312420"/>
                  </a:lnTo>
                  <a:cubicBezTo>
                    <a:pt x="236220" y="307340"/>
                    <a:pt x="242570" y="304800"/>
                    <a:pt x="248920" y="304800"/>
                  </a:cubicBezTo>
                  <a:lnTo>
                    <a:pt x="5123180" y="304800"/>
                  </a:lnTo>
                  <a:lnTo>
                    <a:pt x="5123180" y="4966970"/>
                  </a:lnTo>
                  <a:cubicBezTo>
                    <a:pt x="5123180" y="4973320"/>
                    <a:pt x="5120640" y="4979670"/>
                    <a:pt x="5115560" y="4983480"/>
                  </a:cubicBezTo>
                  <a:lnTo>
                    <a:pt x="5120640" y="4983480"/>
                  </a:lnTo>
                  <a:cubicBezTo>
                    <a:pt x="5129530" y="4983480"/>
                    <a:pt x="5137150" y="4975860"/>
                    <a:pt x="5137150" y="4966970"/>
                  </a:cubicBezTo>
                  <a:lnTo>
                    <a:pt x="5137150" y="302260"/>
                  </a:lnTo>
                  <a:close/>
                  <a:moveTo>
                    <a:pt x="5438140" y="6324600"/>
                  </a:moveTo>
                  <a:lnTo>
                    <a:pt x="20320" y="6324600"/>
                  </a:lnTo>
                  <a:lnTo>
                    <a:pt x="20320" y="12700"/>
                  </a:lnTo>
                  <a:lnTo>
                    <a:pt x="6350" y="0"/>
                  </a:lnTo>
                  <a:lnTo>
                    <a:pt x="5080" y="0"/>
                  </a:lnTo>
                  <a:cubicBezTo>
                    <a:pt x="2540" y="3810"/>
                    <a:pt x="0" y="7620"/>
                    <a:pt x="0" y="12700"/>
                  </a:cubicBezTo>
                  <a:lnTo>
                    <a:pt x="0" y="6323330"/>
                  </a:lnTo>
                  <a:cubicBezTo>
                    <a:pt x="0" y="6334760"/>
                    <a:pt x="8890" y="6342380"/>
                    <a:pt x="19050" y="6342380"/>
                  </a:cubicBezTo>
                  <a:lnTo>
                    <a:pt x="5444490" y="6342380"/>
                  </a:lnTo>
                  <a:cubicBezTo>
                    <a:pt x="5449570" y="6342380"/>
                    <a:pt x="5453380" y="6341110"/>
                    <a:pt x="5457190" y="6337300"/>
                  </a:cubicBezTo>
                  <a:lnTo>
                    <a:pt x="5438140" y="6324600"/>
                  </a:lnTo>
                  <a:close/>
                </a:path>
              </a:pathLst>
            </a:custGeom>
            <a:solidFill>
              <a:srgbClr val="3C3333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7" name="Freeform 7"/>
            <p:cNvSpPr/>
            <p:nvPr/>
          </p:nvSpPr>
          <p:spPr>
            <a:xfrm>
              <a:off x="7620" y="0"/>
              <a:ext cx="5458460" cy="6344920"/>
            </a:xfrm>
            <a:custGeom>
              <a:avLst/>
              <a:gdLst/>
              <a:ahLst/>
              <a:cxnLst/>
              <a:rect l="l" t="t" r="r" b="b"/>
              <a:pathLst>
                <a:path w="5458460" h="6344920">
                  <a:moveTo>
                    <a:pt x="5125720" y="4987290"/>
                  </a:moveTo>
                  <a:cubicBezTo>
                    <a:pt x="5121910" y="4992370"/>
                    <a:pt x="5116830" y="4994910"/>
                    <a:pt x="5110480" y="4994910"/>
                  </a:cubicBezTo>
                  <a:lnTo>
                    <a:pt x="243840" y="4994910"/>
                  </a:lnTo>
                  <a:cubicBezTo>
                    <a:pt x="237490" y="4994910"/>
                    <a:pt x="231140" y="4992370"/>
                    <a:pt x="227330" y="4986020"/>
                  </a:cubicBezTo>
                  <a:cubicBezTo>
                    <a:pt x="222250" y="4982210"/>
                    <a:pt x="219710" y="4977130"/>
                    <a:pt x="219710" y="4970780"/>
                  </a:cubicBezTo>
                  <a:lnTo>
                    <a:pt x="219710" y="314960"/>
                  </a:lnTo>
                  <a:cubicBezTo>
                    <a:pt x="219710" y="309880"/>
                    <a:pt x="222250" y="304800"/>
                    <a:pt x="226060" y="300990"/>
                  </a:cubicBezTo>
                  <a:lnTo>
                    <a:pt x="240030" y="311150"/>
                  </a:lnTo>
                  <a:lnTo>
                    <a:pt x="240030" y="4975860"/>
                  </a:lnTo>
                  <a:lnTo>
                    <a:pt x="5110480" y="4975860"/>
                  </a:lnTo>
                  <a:cubicBezTo>
                    <a:pt x="5113020" y="4975860"/>
                    <a:pt x="5115560" y="4974590"/>
                    <a:pt x="5116830" y="4974590"/>
                  </a:cubicBezTo>
                  <a:lnTo>
                    <a:pt x="5125720" y="4987290"/>
                  </a:lnTo>
                  <a:close/>
                  <a:moveTo>
                    <a:pt x="5458460" y="19050"/>
                  </a:moveTo>
                  <a:lnTo>
                    <a:pt x="5458460" y="6330950"/>
                  </a:lnTo>
                  <a:cubicBezTo>
                    <a:pt x="5458460" y="6336030"/>
                    <a:pt x="5455920" y="6341110"/>
                    <a:pt x="5450840" y="6344920"/>
                  </a:cubicBezTo>
                  <a:lnTo>
                    <a:pt x="5429250" y="6329680"/>
                  </a:lnTo>
                  <a:lnTo>
                    <a:pt x="5429250" y="20320"/>
                  </a:lnTo>
                  <a:lnTo>
                    <a:pt x="13970" y="20320"/>
                  </a:lnTo>
                  <a:lnTo>
                    <a:pt x="0" y="7620"/>
                  </a:lnTo>
                  <a:cubicBezTo>
                    <a:pt x="3810" y="2540"/>
                    <a:pt x="8890" y="0"/>
                    <a:pt x="15240" y="0"/>
                  </a:cubicBezTo>
                  <a:lnTo>
                    <a:pt x="5439410" y="0"/>
                  </a:lnTo>
                  <a:cubicBezTo>
                    <a:pt x="5449570" y="0"/>
                    <a:pt x="5458460" y="8890"/>
                    <a:pt x="5458460" y="19050"/>
                  </a:cubicBezTo>
                  <a:close/>
                  <a:moveTo>
                    <a:pt x="5455920" y="30480"/>
                  </a:moveTo>
                  <a:cubicBezTo>
                    <a:pt x="5453380" y="26670"/>
                    <a:pt x="5450840" y="24130"/>
                    <a:pt x="5447030" y="21590"/>
                  </a:cubicBezTo>
                  <a:lnTo>
                    <a:pt x="5455920" y="304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8" name="Freeform 8"/>
          <p:cNvSpPr/>
          <p:nvPr/>
        </p:nvSpPr>
        <p:spPr>
          <a:xfrm rot="4349110" flipH="1">
            <a:off x="14629989" y="3978821"/>
            <a:ext cx="5490045" cy="5490045"/>
          </a:xfrm>
          <a:custGeom>
            <a:avLst/>
            <a:gdLst/>
            <a:ahLst/>
            <a:cxnLst/>
            <a:rect l="l" t="t" r="r" b="b"/>
            <a:pathLst>
              <a:path w="5490045" h="5490045">
                <a:moveTo>
                  <a:pt x="5490045" y="0"/>
                </a:moveTo>
                <a:lnTo>
                  <a:pt x="0" y="0"/>
                </a:lnTo>
                <a:lnTo>
                  <a:pt x="0" y="5490044"/>
                </a:lnTo>
                <a:lnTo>
                  <a:pt x="5490045" y="5490044"/>
                </a:lnTo>
                <a:lnTo>
                  <a:pt x="5490045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9" name="Freeform 9"/>
          <p:cNvSpPr/>
          <p:nvPr/>
        </p:nvSpPr>
        <p:spPr>
          <a:xfrm>
            <a:off x="7279534" y="0"/>
            <a:ext cx="3728932" cy="3859180"/>
          </a:xfrm>
          <a:custGeom>
            <a:avLst/>
            <a:gdLst/>
            <a:ahLst/>
            <a:cxnLst/>
            <a:rect l="l" t="t" r="r" b="b"/>
            <a:pathLst>
              <a:path w="3728932" h="3859180">
                <a:moveTo>
                  <a:pt x="0" y="0"/>
                </a:moveTo>
                <a:lnTo>
                  <a:pt x="3728932" y="0"/>
                </a:lnTo>
                <a:lnTo>
                  <a:pt x="3728932" y="3859180"/>
                </a:lnTo>
                <a:lnTo>
                  <a:pt x="0" y="385918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0" name="TextBox 10"/>
          <p:cNvSpPr txBox="1"/>
          <p:nvPr/>
        </p:nvSpPr>
        <p:spPr>
          <a:xfrm>
            <a:off x="1493086" y="5725038"/>
            <a:ext cx="7311370" cy="3102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19"/>
              </a:lnSpc>
            </a:pPr>
            <a:r>
              <a:rPr lang="en-US" sz="6999" dirty="0">
                <a:solidFill>
                  <a:srgbClr val="737373"/>
                </a:solidFill>
                <a:latin typeface="Now"/>
              </a:rPr>
              <a:t>La fête </a:t>
            </a:r>
            <a:r>
              <a:rPr lang="en-US" sz="6999" dirty="0" err="1">
                <a:solidFill>
                  <a:srgbClr val="737373"/>
                </a:solidFill>
                <a:latin typeface="Now"/>
              </a:rPr>
              <a:t>nationale</a:t>
            </a:r>
            <a:r>
              <a:rPr lang="en-US" sz="6999" dirty="0">
                <a:solidFill>
                  <a:srgbClr val="737373"/>
                </a:solidFill>
                <a:latin typeface="Now"/>
              </a:rPr>
              <a:t> :</a:t>
            </a:r>
          </a:p>
          <a:p>
            <a:pPr marL="0" lvl="1" indent="0" algn="ctr">
              <a:lnSpc>
                <a:spcPts val="8119"/>
              </a:lnSpc>
            </a:pPr>
            <a:r>
              <a:rPr lang="en-US" sz="6999" dirty="0">
                <a:solidFill>
                  <a:srgbClr val="737373"/>
                </a:solidFill>
                <a:latin typeface="Now"/>
              </a:rPr>
              <a:t>Le 14 </a:t>
            </a:r>
            <a:r>
              <a:rPr lang="en-US" sz="6999" dirty="0" err="1">
                <a:solidFill>
                  <a:srgbClr val="737373"/>
                </a:solidFill>
                <a:latin typeface="Now"/>
              </a:rPr>
              <a:t>juillet</a:t>
            </a:r>
            <a:endParaRPr lang="en-US" sz="6999" dirty="0">
              <a:solidFill>
                <a:srgbClr val="737373"/>
              </a:solidFill>
              <a:latin typeface="Now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988485" y="2859055"/>
            <a:ext cx="6320571" cy="1971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5360"/>
              </a:lnSpc>
              <a:spcBef>
                <a:spcPct val="0"/>
              </a:spcBef>
            </a:pPr>
            <a:r>
              <a:rPr lang="en-US" sz="12800" dirty="0">
                <a:solidFill>
                  <a:srgbClr val="737373"/>
                </a:solidFill>
                <a:latin typeface="Chewy"/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73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-2906479" y="1061882"/>
            <a:ext cx="16540060" cy="9288211"/>
          </a:xfrm>
          <a:custGeom>
            <a:avLst/>
            <a:gdLst/>
            <a:ahLst/>
            <a:cxnLst/>
            <a:rect l="l" t="t" r="r" b="b"/>
            <a:pathLst>
              <a:path w="16540060" h="9288211">
                <a:moveTo>
                  <a:pt x="0" y="0"/>
                </a:moveTo>
                <a:lnTo>
                  <a:pt x="16540060" y="0"/>
                </a:lnTo>
                <a:lnTo>
                  <a:pt x="16540060" y="9288211"/>
                </a:lnTo>
                <a:lnTo>
                  <a:pt x="0" y="92882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10742048" y="1357922"/>
            <a:ext cx="6517252" cy="7571157"/>
            <a:chOff x="0" y="0"/>
            <a:chExt cx="5466080" cy="635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439410" cy="6348730"/>
            </a:xfrm>
            <a:custGeom>
              <a:avLst/>
              <a:gdLst/>
              <a:ahLst/>
              <a:cxnLst/>
              <a:rect l="l" t="t" r="r" b="b"/>
              <a:pathLst>
                <a:path w="5439410" h="6348730">
                  <a:moveTo>
                    <a:pt x="541909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20320"/>
                  </a:cubicBezTo>
                  <a:lnTo>
                    <a:pt x="0" y="6329680"/>
                  </a:lnTo>
                  <a:cubicBezTo>
                    <a:pt x="0" y="6339840"/>
                    <a:pt x="8890" y="6348730"/>
                    <a:pt x="19050" y="6348730"/>
                  </a:cubicBezTo>
                  <a:lnTo>
                    <a:pt x="5419090" y="6348730"/>
                  </a:lnTo>
                  <a:cubicBezTo>
                    <a:pt x="5429250" y="6348730"/>
                    <a:pt x="5438140" y="6339840"/>
                    <a:pt x="5438140" y="6329680"/>
                  </a:cubicBezTo>
                  <a:lnTo>
                    <a:pt x="5438140" y="20320"/>
                  </a:lnTo>
                  <a:cubicBezTo>
                    <a:pt x="5439410" y="8890"/>
                    <a:pt x="5430520" y="0"/>
                    <a:pt x="5419090" y="0"/>
                  </a:cubicBezTo>
                  <a:close/>
                  <a:moveTo>
                    <a:pt x="5137150" y="314960"/>
                  </a:moveTo>
                  <a:lnTo>
                    <a:pt x="5137150" y="4970780"/>
                  </a:lnTo>
                  <a:cubicBezTo>
                    <a:pt x="5137150" y="4980940"/>
                    <a:pt x="5128260" y="4989830"/>
                    <a:pt x="5118100" y="4989830"/>
                  </a:cubicBezTo>
                  <a:lnTo>
                    <a:pt x="266700" y="4989830"/>
                  </a:lnTo>
                  <a:cubicBezTo>
                    <a:pt x="256540" y="4989830"/>
                    <a:pt x="247650" y="4980940"/>
                    <a:pt x="247650" y="4970780"/>
                  </a:cubicBezTo>
                  <a:lnTo>
                    <a:pt x="247650" y="314960"/>
                  </a:lnTo>
                  <a:cubicBezTo>
                    <a:pt x="247650" y="304800"/>
                    <a:pt x="256540" y="295910"/>
                    <a:pt x="266700" y="295910"/>
                  </a:cubicBezTo>
                  <a:lnTo>
                    <a:pt x="5118100" y="295910"/>
                  </a:lnTo>
                  <a:cubicBezTo>
                    <a:pt x="5129530" y="294640"/>
                    <a:pt x="5137150" y="303530"/>
                    <a:pt x="5137150" y="314960"/>
                  </a:cubicBezTo>
                  <a:close/>
                </a:path>
              </a:pathLst>
            </a:custGeom>
            <a:solidFill>
              <a:srgbClr val="F2F1EB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5" name="Freeform 5"/>
            <p:cNvSpPr/>
            <p:nvPr/>
          </p:nvSpPr>
          <p:spPr>
            <a:xfrm>
              <a:off x="247650" y="294640"/>
              <a:ext cx="4889500" cy="4693920"/>
            </a:xfrm>
            <a:custGeom>
              <a:avLst/>
              <a:gdLst/>
              <a:ahLst/>
              <a:cxnLst/>
              <a:rect l="l" t="t" r="r" b="b"/>
              <a:pathLst>
                <a:path w="4889500" h="4693920">
                  <a:moveTo>
                    <a:pt x="487045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19050"/>
                  </a:cubicBezTo>
                  <a:lnTo>
                    <a:pt x="0" y="4674870"/>
                  </a:lnTo>
                  <a:cubicBezTo>
                    <a:pt x="0" y="4686300"/>
                    <a:pt x="8890" y="4693920"/>
                    <a:pt x="19050" y="4693920"/>
                  </a:cubicBezTo>
                  <a:lnTo>
                    <a:pt x="4870450" y="4693920"/>
                  </a:lnTo>
                  <a:cubicBezTo>
                    <a:pt x="4880610" y="4693920"/>
                    <a:pt x="4889500" y="4685030"/>
                    <a:pt x="4889500" y="4674870"/>
                  </a:cubicBezTo>
                  <a:lnTo>
                    <a:pt x="4889500" y="20320"/>
                  </a:lnTo>
                  <a:cubicBezTo>
                    <a:pt x="4889500" y="8890"/>
                    <a:pt x="4881880" y="0"/>
                    <a:pt x="4870450" y="0"/>
                  </a:cubicBezTo>
                  <a:close/>
                </a:path>
              </a:pathLst>
            </a:custGeom>
            <a:blipFill>
              <a:blip r:embed="rId4"/>
              <a:stretch>
                <a:fillRect l="-25339" r="-25339"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6" name="Freeform 6"/>
            <p:cNvSpPr/>
            <p:nvPr/>
          </p:nvSpPr>
          <p:spPr>
            <a:xfrm>
              <a:off x="1270" y="6350"/>
              <a:ext cx="5457190" cy="6342380"/>
            </a:xfrm>
            <a:custGeom>
              <a:avLst/>
              <a:gdLst/>
              <a:ahLst/>
              <a:cxnLst/>
              <a:rect l="l" t="t" r="r" b="b"/>
              <a:pathLst>
                <a:path w="5457190" h="6342380">
                  <a:moveTo>
                    <a:pt x="5137150" y="302260"/>
                  </a:moveTo>
                  <a:cubicBezTo>
                    <a:pt x="5137150" y="302260"/>
                    <a:pt x="5133340" y="290830"/>
                    <a:pt x="5119370" y="289560"/>
                  </a:cubicBezTo>
                  <a:lnTo>
                    <a:pt x="248920" y="289560"/>
                  </a:lnTo>
                  <a:cubicBezTo>
                    <a:pt x="240030" y="289560"/>
                    <a:pt x="228600" y="293370"/>
                    <a:pt x="228600" y="303530"/>
                  </a:cubicBezTo>
                  <a:lnTo>
                    <a:pt x="232410" y="312420"/>
                  </a:lnTo>
                  <a:cubicBezTo>
                    <a:pt x="236220" y="307340"/>
                    <a:pt x="242570" y="304800"/>
                    <a:pt x="248920" y="304800"/>
                  </a:cubicBezTo>
                  <a:lnTo>
                    <a:pt x="5123180" y="304800"/>
                  </a:lnTo>
                  <a:lnTo>
                    <a:pt x="5123180" y="4966970"/>
                  </a:lnTo>
                  <a:cubicBezTo>
                    <a:pt x="5123180" y="4973320"/>
                    <a:pt x="5120640" y="4979670"/>
                    <a:pt x="5115560" y="4983480"/>
                  </a:cubicBezTo>
                  <a:lnTo>
                    <a:pt x="5120640" y="4983480"/>
                  </a:lnTo>
                  <a:cubicBezTo>
                    <a:pt x="5129530" y="4983480"/>
                    <a:pt x="5137150" y="4975860"/>
                    <a:pt x="5137150" y="4966970"/>
                  </a:cubicBezTo>
                  <a:lnTo>
                    <a:pt x="5137150" y="302260"/>
                  </a:lnTo>
                  <a:close/>
                  <a:moveTo>
                    <a:pt x="5438140" y="6324600"/>
                  </a:moveTo>
                  <a:lnTo>
                    <a:pt x="20320" y="6324600"/>
                  </a:lnTo>
                  <a:lnTo>
                    <a:pt x="20320" y="12700"/>
                  </a:lnTo>
                  <a:lnTo>
                    <a:pt x="6350" y="0"/>
                  </a:lnTo>
                  <a:lnTo>
                    <a:pt x="5080" y="0"/>
                  </a:lnTo>
                  <a:cubicBezTo>
                    <a:pt x="2540" y="3810"/>
                    <a:pt x="0" y="7620"/>
                    <a:pt x="0" y="12700"/>
                  </a:cubicBezTo>
                  <a:lnTo>
                    <a:pt x="0" y="6323330"/>
                  </a:lnTo>
                  <a:cubicBezTo>
                    <a:pt x="0" y="6334760"/>
                    <a:pt x="8890" y="6342380"/>
                    <a:pt x="19050" y="6342380"/>
                  </a:cubicBezTo>
                  <a:lnTo>
                    <a:pt x="5444490" y="6342380"/>
                  </a:lnTo>
                  <a:cubicBezTo>
                    <a:pt x="5449570" y="6342380"/>
                    <a:pt x="5453380" y="6341110"/>
                    <a:pt x="5457190" y="6337300"/>
                  </a:cubicBezTo>
                  <a:lnTo>
                    <a:pt x="5438140" y="6324600"/>
                  </a:lnTo>
                  <a:close/>
                </a:path>
              </a:pathLst>
            </a:custGeom>
            <a:solidFill>
              <a:srgbClr val="3C3333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7" name="Freeform 7"/>
            <p:cNvSpPr/>
            <p:nvPr/>
          </p:nvSpPr>
          <p:spPr>
            <a:xfrm>
              <a:off x="7620" y="0"/>
              <a:ext cx="5458460" cy="6344920"/>
            </a:xfrm>
            <a:custGeom>
              <a:avLst/>
              <a:gdLst/>
              <a:ahLst/>
              <a:cxnLst/>
              <a:rect l="l" t="t" r="r" b="b"/>
              <a:pathLst>
                <a:path w="5458460" h="6344920">
                  <a:moveTo>
                    <a:pt x="5125720" y="4987290"/>
                  </a:moveTo>
                  <a:cubicBezTo>
                    <a:pt x="5121910" y="4992370"/>
                    <a:pt x="5116830" y="4994910"/>
                    <a:pt x="5110480" y="4994910"/>
                  </a:cubicBezTo>
                  <a:lnTo>
                    <a:pt x="243840" y="4994910"/>
                  </a:lnTo>
                  <a:cubicBezTo>
                    <a:pt x="237490" y="4994910"/>
                    <a:pt x="231140" y="4992370"/>
                    <a:pt x="227330" y="4986020"/>
                  </a:cubicBezTo>
                  <a:cubicBezTo>
                    <a:pt x="222250" y="4982210"/>
                    <a:pt x="219710" y="4977130"/>
                    <a:pt x="219710" y="4970780"/>
                  </a:cubicBezTo>
                  <a:lnTo>
                    <a:pt x="219710" y="314960"/>
                  </a:lnTo>
                  <a:cubicBezTo>
                    <a:pt x="219710" y="309880"/>
                    <a:pt x="222250" y="304800"/>
                    <a:pt x="226060" y="300990"/>
                  </a:cubicBezTo>
                  <a:lnTo>
                    <a:pt x="240030" y="311150"/>
                  </a:lnTo>
                  <a:lnTo>
                    <a:pt x="240030" y="4975860"/>
                  </a:lnTo>
                  <a:lnTo>
                    <a:pt x="5110480" y="4975860"/>
                  </a:lnTo>
                  <a:cubicBezTo>
                    <a:pt x="5113020" y="4975860"/>
                    <a:pt x="5115560" y="4974590"/>
                    <a:pt x="5116830" y="4974590"/>
                  </a:cubicBezTo>
                  <a:lnTo>
                    <a:pt x="5125720" y="4987290"/>
                  </a:lnTo>
                  <a:close/>
                  <a:moveTo>
                    <a:pt x="5458460" y="19050"/>
                  </a:moveTo>
                  <a:lnTo>
                    <a:pt x="5458460" y="6330950"/>
                  </a:lnTo>
                  <a:cubicBezTo>
                    <a:pt x="5458460" y="6336030"/>
                    <a:pt x="5455920" y="6341110"/>
                    <a:pt x="5450840" y="6344920"/>
                  </a:cubicBezTo>
                  <a:lnTo>
                    <a:pt x="5429250" y="6329680"/>
                  </a:lnTo>
                  <a:lnTo>
                    <a:pt x="5429250" y="20320"/>
                  </a:lnTo>
                  <a:lnTo>
                    <a:pt x="13970" y="20320"/>
                  </a:lnTo>
                  <a:lnTo>
                    <a:pt x="0" y="7620"/>
                  </a:lnTo>
                  <a:cubicBezTo>
                    <a:pt x="3810" y="2540"/>
                    <a:pt x="8890" y="0"/>
                    <a:pt x="15240" y="0"/>
                  </a:cubicBezTo>
                  <a:lnTo>
                    <a:pt x="5439410" y="0"/>
                  </a:lnTo>
                  <a:cubicBezTo>
                    <a:pt x="5449570" y="0"/>
                    <a:pt x="5458460" y="8890"/>
                    <a:pt x="5458460" y="19050"/>
                  </a:cubicBezTo>
                  <a:close/>
                  <a:moveTo>
                    <a:pt x="5455920" y="30480"/>
                  </a:moveTo>
                  <a:cubicBezTo>
                    <a:pt x="5453380" y="26670"/>
                    <a:pt x="5450840" y="24130"/>
                    <a:pt x="5447030" y="21590"/>
                  </a:cubicBezTo>
                  <a:lnTo>
                    <a:pt x="5455920" y="304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8" name="Freeform 8"/>
          <p:cNvSpPr/>
          <p:nvPr/>
        </p:nvSpPr>
        <p:spPr>
          <a:xfrm rot="4349110" flipH="1">
            <a:off x="14629989" y="3978821"/>
            <a:ext cx="5490045" cy="5490045"/>
          </a:xfrm>
          <a:custGeom>
            <a:avLst/>
            <a:gdLst/>
            <a:ahLst/>
            <a:cxnLst/>
            <a:rect l="l" t="t" r="r" b="b"/>
            <a:pathLst>
              <a:path w="5490045" h="5490045">
                <a:moveTo>
                  <a:pt x="5490045" y="0"/>
                </a:moveTo>
                <a:lnTo>
                  <a:pt x="0" y="0"/>
                </a:lnTo>
                <a:lnTo>
                  <a:pt x="0" y="5490044"/>
                </a:lnTo>
                <a:lnTo>
                  <a:pt x="5490045" y="5490044"/>
                </a:lnTo>
                <a:lnTo>
                  <a:pt x="5490045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9" name="Freeform 9"/>
          <p:cNvSpPr/>
          <p:nvPr/>
        </p:nvSpPr>
        <p:spPr>
          <a:xfrm>
            <a:off x="7279534" y="0"/>
            <a:ext cx="3728932" cy="3859180"/>
          </a:xfrm>
          <a:custGeom>
            <a:avLst/>
            <a:gdLst/>
            <a:ahLst/>
            <a:cxnLst/>
            <a:rect l="l" t="t" r="r" b="b"/>
            <a:pathLst>
              <a:path w="3728932" h="3859180">
                <a:moveTo>
                  <a:pt x="0" y="0"/>
                </a:moveTo>
                <a:lnTo>
                  <a:pt x="3728932" y="0"/>
                </a:lnTo>
                <a:lnTo>
                  <a:pt x="3728932" y="3859180"/>
                </a:lnTo>
                <a:lnTo>
                  <a:pt x="0" y="385918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0" name="TextBox 10"/>
          <p:cNvSpPr txBox="1"/>
          <p:nvPr/>
        </p:nvSpPr>
        <p:spPr>
          <a:xfrm>
            <a:off x="1493086" y="5725038"/>
            <a:ext cx="7311370" cy="1045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8119"/>
              </a:lnSpc>
            </a:pPr>
            <a:r>
              <a:rPr lang="en-US" sz="6999" dirty="0">
                <a:solidFill>
                  <a:srgbClr val="737373"/>
                </a:solidFill>
                <a:latin typeface="Now"/>
              </a:rPr>
              <a:t>Le coq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988485" y="2859055"/>
            <a:ext cx="6320571" cy="1971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5360"/>
              </a:lnSpc>
              <a:spcBef>
                <a:spcPct val="0"/>
              </a:spcBef>
            </a:pPr>
            <a:r>
              <a:rPr lang="en-US" sz="12800" dirty="0">
                <a:solidFill>
                  <a:srgbClr val="737373"/>
                </a:solidFill>
                <a:latin typeface="Chewy"/>
              </a:rPr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73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-2906479" y="1061882"/>
            <a:ext cx="16540060" cy="9288211"/>
          </a:xfrm>
          <a:custGeom>
            <a:avLst/>
            <a:gdLst/>
            <a:ahLst/>
            <a:cxnLst/>
            <a:rect l="l" t="t" r="r" b="b"/>
            <a:pathLst>
              <a:path w="16540060" h="9288211">
                <a:moveTo>
                  <a:pt x="0" y="0"/>
                </a:moveTo>
                <a:lnTo>
                  <a:pt x="16540060" y="0"/>
                </a:lnTo>
                <a:lnTo>
                  <a:pt x="16540060" y="9288211"/>
                </a:lnTo>
                <a:lnTo>
                  <a:pt x="0" y="92882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10742048" y="1357922"/>
            <a:ext cx="6517252" cy="7571157"/>
            <a:chOff x="0" y="0"/>
            <a:chExt cx="5466080" cy="635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439410" cy="6348730"/>
            </a:xfrm>
            <a:custGeom>
              <a:avLst/>
              <a:gdLst/>
              <a:ahLst/>
              <a:cxnLst/>
              <a:rect l="l" t="t" r="r" b="b"/>
              <a:pathLst>
                <a:path w="5439410" h="6348730">
                  <a:moveTo>
                    <a:pt x="541909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20320"/>
                  </a:cubicBezTo>
                  <a:lnTo>
                    <a:pt x="0" y="6329680"/>
                  </a:lnTo>
                  <a:cubicBezTo>
                    <a:pt x="0" y="6339840"/>
                    <a:pt x="8890" y="6348730"/>
                    <a:pt x="19050" y="6348730"/>
                  </a:cubicBezTo>
                  <a:lnTo>
                    <a:pt x="5419090" y="6348730"/>
                  </a:lnTo>
                  <a:cubicBezTo>
                    <a:pt x="5429250" y="6348730"/>
                    <a:pt x="5438140" y="6339840"/>
                    <a:pt x="5438140" y="6329680"/>
                  </a:cubicBezTo>
                  <a:lnTo>
                    <a:pt x="5438140" y="20320"/>
                  </a:lnTo>
                  <a:cubicBezTo>
                    <a:pt x="5439410" y="8890"/>
                    <a:pt x="5430520" y="0"/>
                    <a:pt x="5419090" y="0"/>
                  </a:cubicBezTo>
                  <a:close/>
                  <a:moveTo>
                    <a:pt x="5137150" y="314960"/>
                  </a:moveTo>
                  <a:lnTo>
                    <a:pt x="5137150" y="4970780"/>
                  </a:lnTo>
                  <a:cubicBezTo>
                    <a:pt x="5137150" y="4980940"/>
                    <a:pt x="5128260" y="4989830"/>
                    <a:pt x="5118100" y="4989830"/>
                  </a:cubicBezTo>
                  <a:lnTo>
                    <a:pt x="266700" y="4989830"/>
                  </a:lnTo>
                  <a:cubicBezTo>
                    <a:pt x="256540" y="4989830"/>
                    <a:pt x="247650" y="4980940"/>
                    <a:pt x="247650" y="4970780"/>
                  </a:cubicBezTo>
                  <a:lnTo>
                    <a:pt x="247650" y="314960"/>
                  </a:lnTo>
                  <a:cubicBezTo>
                    <a:pt x="247650" y="304800"/>
                    <a:pt x="256540" y="295910"/>
                    <a:pt x="266700" y="295910"/>
                  </a:cubicBezTo>
                  <a:lnTo>
                    <a:pt x="5118100" y="295910"/>
                  </a:lnTo>
                  <a:cubicBezTo>
                    <a:pt x="5129530" y="294640"/>
                    <a:pt x="5137150" y="303530"/>
                    <a:pt x="5137150" y="314960"/>
                  </a:cubicBezTo>
                  <a:close/>
                </a:path>
              </a:pathLst>
            </a:custGeom>
            <a:solidFill>
              <a:srgbClr val="F2F1EB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5" name="Freeform 5"/>
            <p:cNvSpPr/>
            <p:nvPr/>
          </p:nvSpPr>
          <p:spPr>
            <a:xfrm>
              <a:off x="247650" y="294640"/>
              <a:ext cx="4889500" cy="4693920"/>
            </a:xfrm>
            <a:custGeom>
              <a:avLst/>
              <a:gdLst/>
              <a:ahLst/>
              <a:cxnLst/>
              <a:rect l="l" t="t" r="r" b="b"/>
              <a:pathLst>
                <a:path w="4889500" h="4693920">
                  <a:moveTo>
                    <a:pt x="487045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19050"/>
                  </a:cubicBezTo>
                  <a:lnTo>
                    <a:pt x="0" y="4674870"/>
                  </a:lnTo>
                  <a:cubicBezTo>
                    <a:pt x="0" y="4686300"/>
                    <a:pt x="8890" y="4693920"/>
                    <a:pt x="19050" y="4693920"/>
                  </a:cubicBezTo>
                  <a:lnTo>
                    <a:pt x="4870450" y="4693920"/>
                  </a:lnTo>
                  <a:cubicBezTo>
                    <a:pt x="4880610" y="4693920"/>
                    <a:pt x="4889500" y="4685030"/>
                    <a:pt x="4889500" y="4674870"/>
                  </a:cubicBezTo>
                  <a:lnTo>
                    <a:pt x="4889500" y="20320"/>
                  </a:lnTo>
                  <a:cubicBezTo>
                    <a:pt x="4889500" y="8890"/>
                    <a:pt x="4881880" y="0"/>
                    <a:pt x="4870450" y="0"/>
                  </a:cubicBezTo>
                  <a:close/>
                </a:path>
              </a:pathLst>
            </a:custGeom>
            <a:blipFill>
              <a:blip r:embed="rId4"/>
              <a:stretch>
                <a:fillRect t="-2083" b="-2083"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6" name="Freeform 6"/>
            <p:cNvSpPr/>
            <p:nvPr/>
          </p:nvSpPr>
          <p:spPr>
            <a:xfrm>
              <a:off x="1270" y="6350"/>
              <a:ext cx="5457190" cy="6342380"/>
            </a:xfrm>
            <a:custGeom>
              <a:avLst/>
              <a:gdLst/>
              <a:ahLst/>
              <a:cxnLst/>
              <a:rect l="l" t="t" r="r" b="b"/>
              <a:pathLst>
                <a:path w="5457190" h="6342380">
                  <a:moveTo>
                    <a:pt x="5137150" y="302260"/>
                  </a:moveTo>
                  <a:cubicBezTo>
                    <a:pt x="5137150" y="302260"/>
                    <a:pt x="5133340" y="290830"/>
                    <a:pt x="5119370" y="289560"/>
                  </a:cubicBezTo>
                  <a:lnTo>
                    <a:pt x="248920" y="289560"/>
                  </a:lnTo>
                  <a:cubicBezTo>
                    <a:pt x="240030" y="289560"/>
                    <a:pt x="228600" y="293370"/>
                    <a:pt x="228600" y="303530"/>
                  </a:cubicBezTo>
                  <a:lnTo>
                    <a:pt x="232410" y="312420"/>
                  </a:lnTo>
                  <a:cubicBezTo>
                    <a:pt x="236220" y="307340"/>
                    <a:pt x="242570" y="304800"/>
                    <a:pt x="248920" y="304800"/>
                  </a:cubicBezTo>
                  <a:lnTo>
                    <a:pt x="5123180" y="304800"/>
                  </a:lnTo>
                  <a:lnTo>
                    <a:pt x="5123180" y="4966970"/>
                  </a:lnTo>
                  <a:cubicBezTo>
                    <a:pt x="5123180" y="4973320"/>
                    <a:pt x="5120640" y="4979670"/>
                    <a:pt x="5115560" y="4983480"/>
                  </a:cubicBezTo>
                  <a:lnTo>
                    <a:pt x="5120640" y="4983480"/>
                  </a:lnTo>
                  <a:cubicBezTo>
                    <a:pt x="5129530" y="4983480"/>
                    <a:pt x="5137150" y="4975860"/>
                    <a:pt x="5137150" y="4966970"/>
                  </a:cubicBezTo>
                  <a:lnTo>
                    <a:pt x="5137150" y="302260"/>
                  </a:lnTo>
                  <a:close/>
                  <a:moveTo>
                    <a:pt x="5438140" y="6324600"/>
                  </a:moveTo>
                  <a:lnTo>
                    <a:pt x="20320" y="6324600"/>
                  </a:lnTo>
                  <a:lnTo>
                    <a:pt x="20320" y="12700"/>
                  </a:lnTo>
                  <a:lnTo>
                    <a:pt x="6350" y="0"/>
                  </a:lnTo>
                  <a:lnTo>
                    <a:pt x="5080" y="0"/>
                  </a:lnTo>
                  <a:cubicBezTo>
                    <a:pt x="2540" y="3810"/>
                    <a:pt x="0" y="7620"/>
                    <a:pt x="0" y="12700"/>
                  </a:cubicBezTo>
                  <a:lnTo>
                    <a:pt x="0" y="6323330"/>
                  </a:lnTo>
                  <a:cubicBezTo>
                    <a:pt x="0" y="6334760"/>
                    <a:pt x="8890" y="6342380"/>
                    <a:pt x="19050" y="6342380"/>
                  </a:cubicBezTo>
                  <a:lnTo>
                    <a:pt x="5444490" y="6342380"/>
                  </a:lnTo>
                  <a:cubicBezTo>
                    <a:pt x="5449570" y="6342380"/>
                    <a:pt x="5453380" y="6341110"/>
                    <a:pt x="5457190" y="6337300"/>
                  </a:cubicBezTo>
                  <a:lnTo>
                    <a:pt x="5438140" y="6324600"/>
                  </a:lnTo>
                  <a:close/>
                </a:path>
              </a:pathLst>
            </a:custGeom>
            <a:solidFill>
              <a:srgbClr val="3C3333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7" name="Freeform 7"/>
            <p:cNvSpPr/>
            <p:nvPr/>
          </p:nvSpPr>
          <p:spPr>
            <a:xfrm>
              <a:off x="7620" y="0"/>
              <a:ext cx="5458460" cy="6344920"/>
            </a:xfrm>
            <a:custGeom>
              <a:avLst/>
              <a:gdLst/>
              <a:ahLst/>
              <a:cxnLst/>
              <a:rect l="l" t="t" r="r" b="b"/>
              <a:pathLst>
                <a:path w="5458460" h="6344920">
                  <a:moveTo>
                    <a:pt x="5125720" y="4987290"/>
                  </a:moveTo>
                  <a:cubicBezTo>
                    <a:pt x="5121910" y="4992370"/>
                    <a:pt x="5116830" y="4994910"/>
                    <a:pt x="5110480" y="4994910"/>
                  </a:cubicBezTo>
                  <a:lnTo>
                    <a:pt x="243840" y="4994910"/>
                  </a:lnTo>
                  <a:cubicBezTo>
                    <a:pt x="237490" y="4994910"/>
                    <a:pt x="231140" y="4992370"/>
                    <a:pt x="227330" y="4986020"/>
                  </a:cubicBezTo>
                  <a:cubicBezTo>
                    <a:pt x="222250" y="4982210"/>
                    <a:pt x="219710" y="4977130"/>
                    <a:pt x="219710" y="4970780"/>
                  </a:cubicBezTo>
                  <a:lnTo>
                    <a:pt x="219710" y="314960"/>
                  </a:lnTo>
                  <a:cubicBezTo>
                    <a:pt x="219710" y="309880"/>
                    <a:pt x="222250" y="304800"/>
                    <a:pt x="226060" y="300990"/>
                  </a:cubicBezTo>
                  <a:lnTo>
                    <a:pt x="240030" y="311150"/>
                  </a:lnTo>
                  <a:lnTo>
                    <a:pt x="240030" y="4975860"/>
                  </a:lnTo>
                  <a:lnTo>
                    <a:pt x="5110480" y="4975860"/>
                  </a:lnTo>
                  <a:cubicBezTo>
                    <a:pt x="5113020" y="4975860"/>
                    <a:pt x="5115560" y="4974590"/>
                    <a:pt x="5116830" y="4974590"/>
                  </a:cubicBezTo>
                  <a:lnTo>
                    <a:pt x="5125720" y="4987290"/>
                  </a:lnTo>
                  <a:close/>
                  <a:moveTo>
                    <a:pt x="5458460" y="19050"/>
                  </a:moveTo>
                  <a:lnTo>
                    <a:pt x="5458460" y="6330950"/>
                  </a:lnTo>
                  <a:cubicBezTo>
                    <a:pt x="5458460" y="6336030"/>
                    <a:pt x="5455920" y="6341110"/>
                    <a:pt x="5450840" y="6344920"/>
                  </a:cubicBezTo>
                  <a:lnTo>
                    <a:pt x="5429250" y="6329680"/>
                  </a:lnTo>
                  <a:lnTo>
                    <a:pt x="5429250" y="20320"/>
                  </a:lnTo>
                  <a:lnTo>
                    <a:pt x="13970" y="20320"/>
                  </a:lnTo>
                  <a:lnTo>
                    <a:pt x="0" y="7620"/>
                  </a:lnTo>
                  <a:cubicBezTo>
                    <a:pt x="3810" y="2540"/>
                    <a:pt x="8890" y="0"/>
                    <a:pt x="15240" y="0"/>
                  </a:cubicBezTo>
                  <a:lnTo>
                    <a:pt x="5439410" y="0"/>
                  </a:lnTo>
                  <a:cubicBezTo>
                    <a:pt x="5449570" y="0"/>
                    <a:pt x="5458460" y="8890"/>
                    <a:pt x="5458460" y="19050"/>
                  </a:cubicBezTo>
                  <a:close/>
                  <a:moveTo>
                    <a:pt x="5455920" y="30480"/>
                  </a:moveTo>
                  <a:cubicBezTo>
                    <a:pt x="5453380" y="26670"/>
                    <a:pt x="5450840" y="24130"/>
                    <a:pt x="5447030" y="21590"/>
                  </a:cubicBezTo>
                  <a:lnTo>
                    <a:pt x="5455920" y="304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8" name="Freeform 8"/>
          <p:cNvSpPr/>
          <p:nvPr/>
        </p:nvSpPr>
        <p:spPr>
          <a:xfrm rot="4349110" flipH="1">
            <a:off x="14629989" y="3978821"/>
            <a:ext cx="5490045" cy="5490045"/>
          </a:xfrm>
          <a:custGeom>
            <a:avLst/>
            <a:gdLst/>
            <a:ahLst/>
            <a:cxnLst/>
            <a:rect l="l" t="t" r="r" b="b"/>
            <a:pathLst>
              <a:path w="5490045" h="5490045">
                <a:moveTo>
                  <a:pt x="5490045" y="0"/>
                </a:moveTo>
                <a:lnTo>
                  <a:pt x="0" y="0"/>
                </a:lnTo>
                <a:lnTo>
                  <a:pt x="0" y="5490044"/>
                </a:lnTo>
                <a:lnTo>
                  <a:pt x="5490045" y="5490044"/>
                </a:lnTo>
                <a:lnTo>
                  <a:pt x="5490045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9" name="Freeform 9"/>
          <p:cNvSpPr/>
          <p:nvPr/>
        </p:nvSpPr>
        <p:spPr>
          <a:xfrm>
            <a:off x="7279534" y="0"/>
            <a:ext cx="3728932" cy="3859180"/>
          </a:xfrm>
          <a:custGeom>
            <a:avLst/>
            <a:gdLst/>
            <a:ahLst/>
            <a:cxnLst/>
            <a:rect l="l" t="t" r="r" b="b"/>
            <a:pathLst>
              <a:path w="3728932" h="3859180">
                <a:moveTo>
                  <a:pt x="0" y="0"/>
                </a:moveTo>
                <a:lnTo>
                  <a:pt x="3728932" y="0"/>
                </a:lnTo>
                <a:lnTo>
                  <a:pt x="3728932" y="3859180"/>
                </a:lnTo>
                <a:lnTo>
                  <a:pt x="0" y="385918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0" name="TextBox 10"/>
          <p:cNvSpPr txBox="1"/>
          <p:nvPr/>
        </p:nvSpPr>
        <p:spPr>
          <a:xfrm>
            <a:off x="1493086" y="5725038"/>
            <a:ext cx="7311370" cy="2073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8119"/>
              </a:lnSpc>
            </a:pPr>
            <a:r>
              <a:rPr lang="en-US" sz="6999" dirty="0">
                <a:solidFill>
                  <a:srgbClr val="737373"/>
                </a:solidFill>
                <a:latin typeface="Now"/>
              </a:rPr>
              <a:t>Le </a:t>
            </a:r>
            <a:r>
              <a:rPr lang="en-US" sz="6999" dirty="0" err="1">
                <a:solidFill>
                  <a:srgbClr val="737373"/>
                </a:solidFill>
                <a:latin typeface="Now"/>
              </a:rPr>
              <a:t>faisceau</a:t>
            </a:r>
            <a:r>
              <a:rPr lang="en-US" sz="6999" dirty="0">
                <a:solidFill>
                  <a:srgbClr val="737373"/>
                </a:solidFill>
                <a:latin typeface="Now"/>
              </a:rPr>
              <a:t> de </a:t>
            </a:r>
            <a:r>
              <a:rPr lang="en-US" sz="6999" dirty="0" err="1">
                <a:solidFill>
                  <a:srgbClr val="737373"/>
                </a:solidFill>
                <a:latin typeface="Now"/>
              </a:rPr>
              <a:t>licteur</a:t>
            </a:r>
            <a:endParaRPr lang="en-US" sz="6999" dirty="0">
              <a:solidFill>
                <a:srgbClr val="737373"/>
              </a:solidFill>
              <a:latin typeface="Now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988485" y="2859055"/>
            <a:ext cx="6320571" cy="1971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5360"/>
              </a:lnSpc>
              <a:spcBef>
                <a:spcPct val="0"/>
              </a:spcBef>
            </a:pPr>
            <a:r>
              <a:rPr lang="en-US" sz="12800" dirty="0">
                <a:solidFill>
                  <a:srgbClr val="737373"/>
                </a:solidFill>
                <a:latin typeface="Chewy"/>
              </a:rPr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48</Words>
  <Application>Microsoft Office PowerPoint</Application>
  <PresentationFormat>Personnalisé</PresentationFormat>
  <Paragraphs>24</Paragraphs>
  <Slides>10</Slides>
  <Notes>0</Notes>
  <HiddenSlides>0</HiddenSlides>
  <MMClips>1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5" baseType="lpstr">
      <vt:lpstr>Now</vt:lpstr>
      <vt:lpstr>Calibri</vt:lpstr>
      <vt:lpstr>Arial</vt:lpstr>
      <vt:lpstr>Chewy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Landform Quiz Presentation in Blue Orange Yellow Pastel Illustrative Style</dc:title>
  <cp:lastModifiedBy>Maximilien Lambart</cp:lastModifiedBy>
  <cp:revision>2</cp:revision>
  <dcterms:created xsi:type="dcterms:W3CDTF">2006-08-16T00:00:00Z</dcterms:created>
  <dcterms:modified xsi:type="dcterms:W3CDTF">2024-06-03T13:24:20Z</dcterms:modified>
  <dc:identifier>DAGHEAvZ3ww</dc:identifier>
</cp:coreProperties>
</file>