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81"/>
  </p:normalViewPr>
  <p:slideViewPr>
    <p:cSldViewPr snapToGrid="0" snapToObjects="1">
      <p:cViewPr varScale="1">
        <p:scale>
          <a:sx n="97" d="100"/>
          <a:sy n="97" d="100"/>
        </p:scale>
        <p:origin x="1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9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61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64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09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94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78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09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30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78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19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899AF-FB30-5943-A87C-B2556DDC477A}" type="datetimeFigureOut">
              <a:rPr lang="fr-FR" smtClean="0"/>
              <a:t>04/10/2015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9D2FA-5A1B-1041-ABA0-9E7364FC2DA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0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7591" y="1275392"/>
            <a:ext cx="3528392" cy="13615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496187"/>
              </a:avLst>
            </a:prstTxWarp>
            <a:spAutoFit/>
          </a:bodyPr>
          <a:lstStyle/>
          <a:p>
            <a:pPr algn="ctr"/>
            <a:r>
              <a:rPr lang="fr-FR" sz="4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Ma planète : la Terre</a:t>
            </a:r>
            <a:endParaRPr lang="fr-FR" sz="4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  <p:pic>
        <p:nvPicPr>
          <p:cNvPr id="5" name="Image 4" descr="https://encrypted-tbn1.gstatic.com/images?q=tbn:ANd9GcTzNHImTF_Imvh5_w_P8Cb0gfPZJHuh6naxP99J1kgZS1F0KlZ_Vg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624"/>
            <a:ext cx="2104390" cy="2030730"/>
          </a:xfrm>
          <a:prstGeom prst="rect">
            <a:avLst/>
          </a:prstGeom>
          <a:noFill/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187591" y="5157192"/>
            <a:ext cx="3096344" cy="1259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80950"/>
              </a:avLst>
            </a:prstTxWarp>
            <a:spAutoFit/>
          </a:bodyPr>
          <a:lstStyle/>
          <a:p>
            <a:pPr algn="ctr"/>
            <a:r>
              <a:rPr lang="fr-FR" sz="115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Mon continent : l’Europe</a:t>
            </a:r>
            <a:endParaRPr lang="fr-FR" sz="115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  <p:pic>
        <p:nvPicPr>
          <p:cNvPr id="1025" name="il_fi" descr="Description : http://www.anglaisfacile.com/cgi2/myexam/images/2154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05064"/>
            <a:ext cx="20574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833648" y="5302753"/>
            <a:ext cx="2682568" cy="1259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80950"/>
              </a:avLst>
            </a:prstTxWarp>
            <a:spAutoFit/>
          </a:bodyPr>
          <a:lstStyle/>
          <a:p>
            <a:pPr algn="ctr"/>
            <a:r>
              <a:rPr lang="fr-FR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Mon pays : la France</a:t>
            </a:r>
            <a:endParaRPr lang="fr-FR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  <p:pic>
        <p:nvPicPr>
          <p:cNvPr id="1027" name="Imag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4" b="974"/>
          <a:stretch>
            <a:fillRect/>
          </a:stretch>
        </p:blipFill>
        <p:spPr bwMode="auto">
          <a:xfrm>
            <a:off x="4379148" y="4370330"/>
            <a:ext cx="1633012" cy="164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605856" y="5160879"/>
            <a:ext cx="2520280" cy="1259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80950"/>
              </a:avLst>
            </a:prstTxWarp>
            <a:spAutoFit/>
          </a:bodyPr>
          <a:lstStyle/>
          <a:p>
            <a:pPr algn="ctr"/>
            <a:r>
              <a:rPr lang="fr-FR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Ma ville </a:t>
            </a:r>
            <a:r>
              <a:rPr lang="fr-FR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:</a:t>
            </a:r>
            <a:endParaRPr lang="fr-FR" sz="36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91606" y="2593506"/>
            <a:ext cx="1872208" cy="1259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80950"/>
              </a:avLst>
            </a:prstTxWarp>
            <a:spAutoFit/>
          </a:bodyPr>
          <a:lstStyle/>
          <a:p>
            <a:pPr algn="ctr"/>
            <a:r>
              <a:rPr lang="fr-FR" sz="5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Mon arrondissement </a:t>
            </a:r>
            <a:r>
              <a:rPr lang="fr-FR" sz="5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:</a:t>
            </a:r>
            <a:endParaRPr lang="fr-FR" sz="5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41244" y="2649336"/>
            <a:ext cx="1770916" cy="11155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1090017"/>
              </a:avLst>
            </a:prstTxWarp>
            <a:spAutoFit/>
          </a:bodyPr>
          <a:lstStyle/>
          <a:p>
            <a:pPr algn="ctr"/>
            <a:r>
              <a:rPr lang="fr-FR" sz="32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KG Fall For You" charset="0"/>
                <a:ea typeface="KG Fall For You" charset="0"/>
                <a:cs typeface="KG Fall For You" charset="0"/>
              </a:rPr>
              <a:t>Mon quartier</a:t>
            </a:r>
            <a:endParaRPr lang="fr-FR" sz="3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23080" y="687635"/>
            <a:ext cx="1365799" cy="87883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80950"/>
              </a:avLst>
            </a:prstTxWarp>
            <a:spAutoFit/>
          </a:bodyPr>
          <a:lstStyle/>
          <a:p>
            <a:pPr algn="ctr"/>
            <a:r>
              <a:rPr lang="fr-FR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KG Fall For You" charset="0"/>
                <a:ea typeface="KG Fall For You" charset="0"/>
                <a:cs typeface="KG Fall For You" charset="0"/>
              </a:rPr>
              <a:t>Mon école</a:t>
            </a:r>
            <a:endParaRPr lang="fr-FR" sz="6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21386" y="719597"/>
            <a:ext cx="910533" cy="58588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80950"/>
              </a:avLst>
            </a:prstTxWarp>
            <a:spAutoFit/>
          </a:bodyPr>
          <a:lstStyle/>
          <a:p>
            <a:pPr algn="ctr"/>
            <a:r>
              <a:rPr lang="fr-FR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KG Fall For You" charset="0"/>
                <a:ea typeface="KG Fall For You" charset="0"/>
                <a:cs typeface="KG Fall For You" charset="0"/>
              </a:rPr>
              <a:t>Moi</a:t>
            </a:r>
            <a:endParaRPr lang="fr-FR" sz="36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KG Fall For You" charset="0"/>
              <a:ea typeface="KG Fall For You" charset="0"/>
              <a:cs typeface="KG Fall For You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1863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Macintosh PowerPoint</Application>
  <PresentationFormat>Présentation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KG Fall For You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1</cp:revision>
  <dcterms:created xsi:type="dcterms:W3CDTF">2015-10-04T14:33:56Z</dcterms:created>
  <dcterms:modified xsi:type="dcterms:W3CDTF">2015-10-04T14:34:43Z</dcterms:modified>
</cp:coreProperties>
</file>