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6" y="-132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B14F8-BE38-45BE-AD15-589117D34DB4}" type="datetimeFigureOut">
              <a:rPr lang="fr-FR" smtClean="0"/>
              <a:t>10/08/2015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FB97D-9753-4FEB-B014-5377CA83A08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82204" y="1188343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138788" y="1116335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826420" y="396255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Jade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8010996" y="324247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err="1" smtClean="0">
                <a:latin typeface="Mickey" pitchFamily="2" charset="0"/>
              </a:rPr>
              <a:t>Evan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66180" y="1188343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4772" y="111633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250356" y="396255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ickey" pitchFamily="2" charset="0"/>
              </a:rPr>
              <a:t>MAYLINE</a:t>
            </a:r>
            <a:endParaRPr lang="fr-FR" sz="32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722964" y="396255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Mickey" pitchFamily="2" charset="0"/>
              </a:rPr>
              <a:t>MATHIS</a:t>
            </a:r>
            <a:endParaRPr lang="fr-FR" sz="40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66180" y="1188343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4772" y="111633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250356" y="396255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ZOE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885088" y="396255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Mickey" pitchFamily="2" charset="0"/>
              </a:rPr>
              <a:t>TOM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82204" y="1188343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138788" y="1116335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826420" y="396255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ELSA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506940" y="468263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ckey" pitchFamily="2" charset="0"/>
              </a:rPr>
              <a:t>ABDELNOUR</a:t>
            </a:r>
            <a:endParaRPr lang="fr-FR" sz="28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82204" y="1188343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138788" y="1116335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178348" y="39625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Mickey" pitchFamily="2" charset="0"/>
              </a:rPr>
              <a:t>ELOISE</a:t>
            </a:r>
            <a:endParaRPr lang="fr-FR" sz="44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722964" y="396255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Mickey" pitchFamily="2" charset="0"/>
              </a:rPr>
              <a:t>NOLHAN</a:t>
            </a:r>
            <a:endParaRPr lang="fr-FR" sz="40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82204" y="1188343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138788" y="1116335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322364" y="252239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latin typeface="Mickey" pitchFamily="2" charset="0"/>
              </a:rPr>
              <a:t>maell</a:t>
            </a:r>
            <a:r>
              <a:rPr lang="fr-FR" sz="4800" dirty="0" err="1" smtClean="0">
                <a:latin typeface="Mickey" pitchFamily="2" charset="0"/>
              </a:rPr>
              <a:t>y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506940" y="396255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err="1" smtClean="0">
                <a:latin typeface="Mickey" pitchFamily="2" charset="0"/>
              </a:rPr>
              <a:t>isaac</a:t>
            </a:r>
            <a:endParaRPr lang="fr-FR" sz="48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82204" y="1188343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138788" y="1116335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322364" y="396255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LENA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722964" y="468263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Mickey" pitchFamily="2" charset="0"/>
              </a:rPr>
              <a:t>ELIAS</a:t>
            </a:r>
            <a:endParaRPr lang="fr-FR" sz="48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82204" y="1188343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138788" y="1116335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CP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250356" y="396255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Mickey" pitchFamily="2" charset="0"/>
              </a:rPr>
              <a:t>LOUANE</a:t>
            </a:r>
            <a:endParaRPr lang="fr-FR" sz="40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722964" y="468263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Mickey" pitchFamily="2" charset="0"/>
              </a:rPr>
              <a:t>THELIO</a:t>
            </a:r>
            <a:endParaRPr lang="fr-FR" sz="40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66180" y="1188343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4772" y="111633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250356" y="39625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Mickey" pitchFamily="2" charset="0"/>
              </a:rPr>
              <a:t>MARGOT</a:t>
            </a:r>
            <a:endParaRPr lang="fr-FR" sz="36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885088" y="396255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Mickey" pitchFamily="2" charset="0"/>
              </a:rPr>
              <a:t>LUCAS</a:t>
            </a:r>
            <a:endParaRPr lang="fr-FR" sz="40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66180" y="1188343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4772" y="111633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250356" y="39625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Mickey" pitchFamily="2" charset="0"/>
              </a:rPr>
              <a:t>LOUISE</a:t>
            </a:r>
            <a:endParaRPr lang="fr-FR" sz="36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650956" y="324247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Mickey" pitchFamily="2" charset="0"/>
              </a:rPr>
              <a:t>ARTHUR</a:t>
            </a:r>
            <a:endParaRPr lang="fr-FR" sz="40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116" y="252239"/>
            <a:ext cx="5040560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5346700" y="252239"/>
            <a:ext cx="5112568" cy="7128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916" y="0"/>
            <a:ext cx="3161222" cy="457272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66180" y="1188343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0" name="Image 9" descr="Award Ribbon_B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8668" y="0"/>
            <a:ext cx="3161222" cy="457272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4772" y="111633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Mickey" pitchFamily="2" charset="0"/>
              </a:rPr>
              <a:t>CE1</a:t>
            </a:r>
            <a:endParaRPr lang="fr-FR" sz="5400" dirty="0">
              <a:latin typeface="Mickey" pitchFamily="2" charset="0"/>
            </a:endParaRPr>
          </a:p>
        </p:txBody>
      </p:sp>
      <p:pic>
        <p:nvPicPr>
          <p:cNvPr id="12" name="Image 11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156" y="4212679"/>
            <a:ext cx="3001191" cy="3070477"/>
          </a:xfrm>
          <a:prstGeom prst="rect">
            <a:avLst/>
          </a:prstGeom>
        </p:spPr>
      </p:pic>
      <p:pic>
        <p:nvPicPr>
          <p:cNvPr id="13" name="Image 12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94772" y="4212679"/>
            <a:ext cx="2930807" cy="2998469"/>
          </a:xfrm>
          <a:prstGeom prst="rect">
            <a:avLst/>
          </a:prstGeom>
        </p:spPr>
      </p:pic>
      <p:pic>
        <p:nvPicPr>
          <p:cNvPr id="14" name="Image 13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4132" y="3924647"/>
            <a:ext cx="1268609" cy="1185629"/>
          </a:xfrm>
          <a:prstGeom prst="rect">
            <a:avLst/>
          </a:prstGeom>
        </p:spPr>
      </p:pic>
      <p:pic>
        <p:nvPicPr>
          <p:cNvPr id="16" name="Image 15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6500" y="1980431"/>
            <a:ext cx="1517486" cy="91959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250356" y="39625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Mickey" pitchFamily="2" charset="0"/>
              </a:rPr>
              <a:t>AURELIA</a:t>
            </a:r>
            <a:endParaRPr lang="fr-FR" sz="3600" dirty="0">
              <a:latin typeface="Mickey" pitchFamily="2" charset="0"/>
            </a:endParaRPr>
          </a:p>
        </p:txBody>
      </p:sp>
      <p:pic>
        <p:nvPicPr>
          <p:cNvPr id="12290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10396" y="2916535"/>
            <a:ext cx="1135145" cy="1380015"/>
          </a:xfrm>
          <a:prstGeom prst="rect">
            <a:avLst/>
          </a:prstGeom>
          <a:noFill/>
        </p:spPr>
      </p:pic>
      <p:pic>
        <p:nvPicPr>
          <p:cNvPr id="12294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78548" y="3852639"/>
            <a:ext cx="962100" cy="962100"/>
          </a:xfrm>
          <a:prstGeom prst="rect">
            <a:avLst/>
          </a:prstGeom>
          <a:noFill/>
        </p:spPr>
      </p:pic>
      <p:pic>
        <p:nvPicPr>
          <p:cNvPr id="12298" name="Picture 10" descr="http://www.hugolescargot.com/main/albums_images/1145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4492" y="4932759"/>
            <a:ext cx="1347156" cy="190639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3474492" y="6732959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300" name="Picture 12" descr="http://www.hugolescargot.com/main/albums_images/11464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19108" y="4716735"/>
            <a:ext cx="1143071" cy="191829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8947100" y="6516935"/>
            <a:ext cx="136815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snail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724" y="3996655"/>
            <a:ext cx="1268609" cy="1185629"/>
          </a:xfrm>
          <a:prstGeom prst="rect">
            <a:avLst/>
          </a:prstGeom>
        </p:spPr>
      </p:pic>
      <p:pic>
        <p:nvPicPr>
          <p:cNvPr id="27" name="Picture 2" descr="Black and White School Bus Cart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66980" y="2772519"/>
            <a:ext cx="1135145" cy="1380015"/>
          </a:xfrm>
          <a:prstGeom prst="rect">
            <a:avLst/>
          </a:prstGeom>
          <a:noFill/>
        </p:spPr>
      </p:pic>
      <p:pic>
        <p:nvPicPr>
          <p:cNvPr id="28" name="Picture 6" descr="http://dory.fr/images/objets-vignettes/valis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07140" y="3636615"/>
            <a:ext cx="962100" cy="962100"/>
          </a:xfrm>
          <a:prstGeom prst="rect">
            <a:avLst/>
          </a:prstGeom>
          <a:noFill/>
        </p:spPr>
      </p:pic>
      <p:pic>
        <p:nvPicPr>
          <p:cNvPr id="29" name="Image 28" descr="watering-can-flower-black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31076" y="1764407"/>
            <a:ext cx="1517486" cy="919596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7885088" y="396255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latin typeface="Mickey" pitchFamily="2" charset="0"/>
              </a:rPr>
              <a:t>PAUL</a:t>
            </a:r>
            <a:endParaRPr lang="fr-FR" sz="4800" dirty="0">
              <a:latin typeface="Mickey" pitchFamily="2" charset="0"/>
            </a:endParaRPr>
          </a:p>
        </p:txBody>
      </p:sp>
      <p:pic>
        <p:nvPicPr>
          <p:cNvPr id="12304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8428" y="1260351"/>
            <a:ext cx="1041500" cy="737596"/>
          </a:xfrm>
          <a:prstGeom prst="rect">
            <a:avLst/>
          </a:prstGeom>
          <a:noFill/>
        </p:spPr>
      </p:pic>
      <p:pic>
        <p:nvPicPr>
          <p:cNvPr id="33" name="Picture 16" descr="http://www.tresor-de-momes.fr/images/lutin%20lisant%20un%20liv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5398" y="1116335"/>
            <a:ext cx="915090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44</Words>
  <Application>Microsoft Office PowerPoint</Application>
  <PresentationFormat>Personnalisé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</dc:creator>
  <cp:lastModifiedBy>David</cp:lastModifiedBy>
  <cp:revision>8</cp:revision>
  <dcterms:created xsi:type="dcterms:W3CDTF">2015-08-10T08:41:36Z</dcterms:created>
  <dcterms:modified xsi:type="dcterms:W3CDTF">2015-08-10T09:57:58Z</dcterms:modified>
</cp:coreProperties>
</file>